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1239" r:id="rId3"/>
    <p:sldId id="1225" r:id="rId4"/>
    <p:sldId id="1222" r:id="rId5"/>
    <p:sldId id="1133" r:id="rId6"/>
    <p:sldId id="1209" r:id="rId7"/>
    <p:sldId id="1064" r:id="rId8"/>
    <p:sldId id="1292" r:id="rId9"/>
    <p:sldId id="1139" r:id="rId10"/>
    <p:sldId id="1250" r:id="rId11"/>
    <p:sldId id="1134" r:id="rId12"/>
    <p:sldId id="386" r:id="rId13"/>
    <p:sldId id="1277" r:id="rId14"/>
    <p:sldId id="1200" r:id="rId15"/>
    <p:sldId id="1297" r:id="rId16"/>
    <p:sldId id="1302" r:id="rId17"/>
    <p:sldId id="1247" r:id="rId18"/>
    <p:sldId id="1141" r:id="rId19"/>
    <p:sldId id="1271" r:id="rId20"/>
    <p:sldId id="1288" r:id="rId21"/>
    <p:sldId id="1228" r:id="rId22"/>
    <p:sldId id="1290" r:id="rId23"/>
    <p:sldId id="1013" r:id="rId24"/>
    <p:sldId id="1251" r:id="rId25"/>
    <p:sldId id="1252" r:id="rId26"/>
    <p:sldId id="1093" r:id="rId27"/>
    <p:sldId id="1304"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bruiker" initials="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7FE1"/>
    <a:srgbClr val="92278F"/>
    <a:srgbClr val="6041D9"/>
    <a:srgbClr val="E630A4"/>
    <a:srgbClr val="531851"/>
    <a:srgbClr val="9761CA"/>
    <a:srgbClr val="B05AB1"/>
    <a:srgbClr val="000000"/>
    <a:srgbClr val="060504"/>
    <a:srgbClr val="C39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20"/>
      </p:cViewPr>
      <p:guideLst>
        <p:guide orient="horz" pos="2160"/>
        <p:guide pos="3840"/>
      </p:guideLst>
    </p:cSldViewPr>
  </p:slideViewPr>
  <p:notesTextViewPr>
    <p:cViewPr>
      <p:scale>
        <a:sx n="1" d="1"/>
        <a:sy n="1" d="1"/>
      </p:scale>
      <p:origin x="0" y="0"/>
    </p:cViewPr>
  </p:notesTextViewPr>
  <p:sorterViewPr>
    <p:cViewPr>
      <p:scale>
        <a:sx n="100" d="100"/>
        <a:sy n="100" d="100"/>
      </p:scale>
      <p:origin x="0" y="-3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30T14:09:03.190" idx="1">
    <p:pos x="10" y="10"/>
    <p:text/>
    <p:extLst>
      <p:ext uri="{C676402C-5697-4E1C-873F-D02D1690AC5C}">
        <p15:threadingInfo xmlns:p15="http://schemas.microsoft.com/office/powerpoint/2012/main" timeZoneBias="-12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ata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 Id="rId4" Type="http://schemas.openxmlformats.org/officeDocument/2006/relationships/image" Target="../media/image6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 Id="rId4" Type="http://schemas.openxmlformats.org/officeDocument/2006/relationships/image" Target="../media/image6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64B5A9-97C1-4F64-B513-6D202252D348}"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nl-NL"/>
        </a:p>
      </dgm:t>
    </dgm:pt>
    <dgm:pt modelId="{D1D4B294-E16E-4C2D-843A-76918B10D05B}">
      <dgm:prSet custT="1"/>
      <dgm:spPr/>
      <dgm:t>
        <a:bodyPr/>
        <a:lstStyle/>
        <a:p>
          <a:r>
            <a:rPr lang="nl-NL" sz="900" b="1" dirty="0">
              <a:solidFill>
                <a:schemeClr val="tx2"/>
              </a:solidFill>
            </a:rPr>
            <a:t>Een serie van 10 nieuwe toneelworkshops ontwikkeld en uitgevoerd voor de studenten. Alle scenario’s en decors waren speciaal ontwikkeld voor (jong) volwassen studenten met minimalistisch motorische mogelijkheden en een intensieve hulpvraag. </a:t>
          </a:r>
          <a:endParaRPr lang="nl-NL" sz="900" dirty="0"/>
        </a:p>
      </dgm:t>
    </dgm:pt>
    <dgm:pt modelId="{8BF03511-5893-496B-B224-DD34EEF23AE8}" type="parTrans" cxnId="{3CACB8DA-319A-4504-A6D7-259B7886A3C3}">
      <dgm:prSet/>
      <dgm:spPr/>
      <dgm:t>
        <a:bodyPr/>
        <a:lstStyle/>
        <a:p>
          <a:endParaRPr lang="nl-NL"/>
        </a:p>
      </dgm:t>
    </dgm:pt>
    <dgm:pt modelId="{8125154F-718D-4BE8-A2CF-79E600694B94}" type="sibTrans" cxnId="{3CACB8DA-319A-4504-A6D7-259B7886A3C3}">
      <dgm:prSet/>
      <dgm:spPr/>
      <dgm:t>
        <a:bodyPr/>
        <a:lstStyle/>
        <a:p>
          <a:endParaRPr lang="nl-NL"/>
        </a:p>
      </dgm:t>
    </dgm:pt>
    <dgm:pt modelId="{A90FA2B9-BDAF-4C69-A633-7F21660C91DF}">
      <dgm:prSet custT="1"/>
      <dgm:spPr/>
      <dgm:t>
        <a:bodyPr/>
        <a:lstStyle/>
        <a:p>
          <a:r>
            <a:rPr lang="nl-NL" sz="900" b="1" dirty="0">
              <a:solidFill>
                <a:schemeClr val="tx2"/>
              </a:solidFill>
            </a:rPr>
            <a:t>Zestien studenten zijn door naar het volgende jaar van de toneelopleiding </a:t>
          </a:r>
          <a:r>
            <a:rPr lang="nl-NL" sz="900" b="1" i="1" dirty="0">
              <a:solidFill>
                <a:schemeClr val="tx2"/>
              </a:solidFill>
            </a:rPr>
            <a:t>Space Station Light</a:t>
          </a:r>
          <a:r>
            <a:rPr lang="nl-NL" sz="900" b="1" dirty="0">
              <a:solidFill>
                <a:schemeClr val="tx2"/>
              </a:solidFill>
            </a:rPr>
            <a:t>. </a:t>
          </a:r>
          <a:endParaRPr lang="nl-NL" sz="900" dirty="0">
            <a:solidFill>
              <a:schemeClr val="tx2"/>
            </a:solidFill>
          </a:endParaRPr>
        </a:p>
      </dgm:t>
    </dgm:pt>
    <dgm:pt modelId="{8DCE1CA5-13D9-4EE1-A6BD-35844A12E876}" type="parTrans" cxnId="{7676EE9F-C88D-4294-BC2D-EA5189CC00DA}">
      <dgm:prSet/>
      <dgm:spPr/>
      <dgm:t>
        <a:bodyPr/>
        <a:lstStyle/>
        <a:p>
          <a:endParaRPr lang="nl-NL"/>
        </a:p>
      </dgm:t>
    </dgm:pt>
    <dgm:pt modelId="{9CC26D47-A9CC-4838-BE41-F55EAD7F2457}" type="sibTrans" cxnId="{7676EE9F-C88D-4294-BC2D-EA5189CC00DA}">
      <dgm:prSet/>
      <dgm:spPr/>
      <dgm:t>
        <a:bodyPr/>
        <a:lstStyle/>
        <a:p>
          <a:endParaRPr lang="nl-NL"/>
        </a:p>
      </dgm:t>
    </dgm:pt>
    <dgm:pt modelId="{50ECD60E-C55B-4C2C-8EC3-E180F44E3B6C}">
      <dgm:prSet custT="1"/>
      <dgm:spPr/>
      <dgm:t>
        <a:bodyPr/>
        <a:lstStyle/>
        <a:p>
          <a:r>
            <a:rPr lang="nl-NL" sz="900" b="1" dirty="0">
              <a:solidFill>
                <a:schemeClr val="tx2"/>
              </a:solidFill>
            </a:rPr>
            <a:t>Goede samenwerking met specialistische organisaties zoals Gors, ‘s</a:t>
          </a:r>
          <a:r>
            <a:rPr kumimoji="0" lang="nl-NL" sz="900" b="1" i="0" u="none" strike="noStrike" cap="none" spc="0" normalizeH="0" baseline="0" noProof="0" dirty="0">
              <a:ln>
                <a:noFill/>
              </a:ln>
              <a:solidFill>
                <a:schemeClr val="accent1">
                  <a:lumMod val="75000"/>
                </a:schemeClr>
              </a:solidFill>
              <a:effectLst/>
              <a:uLnTx/>
              <a:uFillTx/>
              <a:latin typeface="Trebuchet MS" panose="020B0603020202020204"/>
              <a:ea typeface="+mn-ea"/>
              <a:cs typeface="+mn-cs"/>
            </a:rPr>
            <a:t> Heeren Loo , </a:t>
          </a:r>
          <a:r>
            <a:rPr lang="nl-NL" sz="900" b="1" dirty="0">
              <a:solidFill>
                <a:schemeClr val="tx2"/>
              </a:solidFill>
            </a:rPr>
            <a:t>Zuidwester en Fleuroja.</a:t>
          </a:r>
        </a:p>
      </dgm:t>
    </dgm:pt>
    <dgm:pt modelId="{5D354439-03AF-4C85-A564-663565E7D615}" type="parTrans" cxnId="{2A513E26-A210-4322-BE9B-4DCBA22901E7}">
      <dgm:prSet/>
      <dgm:spPr/>
      <dgm:t>
        <a:bodyPr/>
        <a:lstStyle/>
        <a:p>
          <a:endParaRPr lang="nl-NL"/>
        </a:p>
      </dgm:t>
    </dgm:pt>
    <dgm:pt modelId="{60B9A19B-DD4B-48B4-8166-CDB5E0AE3659}" type="sibTrans" cxnId="{2A513E26-A210-4322-BE9B-4DCBA22901E7}">
      <dgm:prSet/>
      <dgm:spPr/>
      <dgm:t>
        <a:bodyPr/>
        <a:lstStyle/>
        <a:p>
          <a:endParaRPr lang="nl-NL"/>
        </a:p>
      </dgm:t>
    </dgm:pt>
    <dgm:pt modelId="{188132E6-1AF5-4B3C-9A7D-103D9A9FF9D2}">
      <dgm:prSet custT="1"/>
      <dgm:spPr/>
      <dgm:t>
        <a:bodyPr/>
        <a:lstStyle/>
        <a:p>
          <a:r>
            <a:rPr lang="nl-NL" sz="900" b="1" dirty="0">
              <a:solidFill>
                <a:schemeClr val="tx2"/>
              </a:solidFill>
            </a:rPr>
            <a:t>We hebben het vervolg lespakket</a:t>
          </a:r>
          <a:r>
            <a:rPr lang="nl-NL" sz="900" b="1" i="1" dirty="0">
              <a:solidFill>
                <a:schemeClr val="tx2"/>
              </a:solidFill>
            </a:rPr>
            <a:t> Sensstuff </a:t>
          </a:r>
          <a:r>
            <a:rPr lang="nl-NL" sz="900" b="1" dirty="0">
              <a:solidFill>
                <a:schemeClr val="tx2"/>
              </a:solidFill>
            </a:rPr>
            <a:t>ontwikkeld en in december uitgereikt aan de studenten. </a:t>
          </a:r>
          <a:endParaRPr lang="nl-NL" sz="900" dirty="0">
            <a:solidFill>
              <a:schemeClr val="tx2"/>
            </a:solidFill>
          </a:endParaRPr>
        </a:p>
      </dgm:t>
    </dgm:pt>
    <dgm:pt modelId="{D1226426-07C9-4056-ADD6-A7959C0FA02A}" type="parTrans" cxnId="{044ECE25-87D8-4E1B-94DD-597D0CD5834C}">
      <dgm:prSet/>
      <dgm:spPr/>
      <dgm:t>
        <a:bodyPr/>
        <a:lstStyle/>
        <a:p>
          <a:endParaRPr lang="nl-NL"/>
        </a:p>
      </dgm:t>
    </dgm:pt>
    <dgm:pt modelId="{4DF75F78-4BEE-479B-8F17-A778C33427E7}" type="sibTrans" cxnId="{044ECE25-87D8-4E1B-94DD-597D0CD5834C}">
      <dgm:prSet/>
      <dgm:spPr/>
      <dgm:t>
        <a:bodyPr/>
        <a:lstStyle/>
        <a:p>
          <a:endParaRPr lang="nl-NL"/>
        </a:p>
      </dgm:t>
    </dgm:pt>
    <dgm:pt modelId="{79C1625A-5372-4DC8-81AE-8B2510A3792D}">
      <dgm:prSet custT="1"/>
      <dgm:spPr/>
      <dgm:t>
        <a:bodyPr/>
        <a:lstStyle/>
        <a:p>
          <a:r>
            <a:rPr lang="nl-NL" sz="900" b="1" dirty="0">
              <a:solidFill>
                <a:schemeClr val="tx2"/>
              </a:solidFill>
            </a:rPr>
            <a:t>Er werd verder gewerkt aan het assessment systeem van de toneelopleiding </a:t>
          </a:r>
          <a:r>
            <a:rPr lang="nl-NL" sz="900" b="1" i="1" dirty="0">
              <a:solidFill>
                <a:schemeClr val="tx2"/>
              </a:solidFill>
            </a:rPr>
            <a:t>Space Station Light</a:t>
          </a:r>
          <a:r>
            <a:rPr lang="nl-NL" sz="900" b="1" dirty="0">
              <a:solidFill>
                <a:schemeClr val="tx2"/>
              </a:solidFill>
            </a:rPr>
            <a:t>.  Dit systeem – dat de talenten, vaardigheden en prestaties van de studenten in beeld brengt -  moet transparant, meetbaar en realistisch zijn. Er moet een persoonsgebonden vrije ruimte zijn die de student de gelegenheid geeft om te scoren met persoonlijke talenten en mijlpalen</a:t>
          </a:r>
          <a:r>
            <a:rPr lang="nl-NL" sz="900" b="1" dirty="0"/>
            <a:t>.</a:t>
          </a:r>
          <a:endParaRPr lang="nl-NL" sz="900" dirty="0"/>
        </a:p>
      </dgm:t>
    </dgm:pt>
    <dgm:pt modelId="{3EB7E36F-304B-407B-A682-75C6825B78FF}" type="parTrans" cxnId="{418315E3-986B-41C3-8AEE-D44B3E87B733}">
      <dgm:prSet/>
      <dgm:spPr/>
      <dgm:t>
        <a:bodyPr/>
        <a:lstStyle/>
        <a:p>
          <a:endParaRPr lang="nl-NL"/>
        </a:p>
      </dgm:t>
    </dgm:pt>
    <dgm:pt modelId="{94372385-B69A-475E-B521-C0AFE1B65FC1}" type="sibTrans" cxnId="{418315E3-986B-41C3-8AEE-D44B3E87B733}">
      <dgm:prSet/>
      <dgm:spPr/>
      <dgm:t>
        <a:bodyPr/>
        <a:lstStyle/>
        <a:p>
          <a:endParaRPr lang="nl-NL"/>
        </a:p>
      </dgm:t>
    </dgm:pt>
    <dgm:pt modelId="{33AFE2C9-F4BE-4294-A5F2-6653611BCCE5}">
      <dgm:prSet custT="1"/>
      <dgm:spPr/>
      <dgm:t>
        <a:bodyPr/>
        <a:lstStyle/>
        <a:p>
          <a:r>
            <a:rPr lang="nl-NL" sz="900" b="1" dirty="0">
              <a:solidFill>
                <a:schemeClr val="tx2"/>
              </a:solidFill>
            </a:rPr>
            <a:t>Ongeveer 20 middelbare scholieren van Scholengemeenschap Pontes Pieter Zeeman werden begeleid en waren betrokken bij de toneelworkshops van Space Station. </a:t>
          </a:r>
          <a:endParaRPr lang="nl-NL" sz="900" dirty="0"/>
        </a:p>
      </dgm:t>
    </dgm:pt>
    <dgm:pt modelId="{8396DF0D-73CB-4FAE-8BE2-030E6AAF7C6E}" type="parTrans" cxnId="{A9583EB4-FEB5-4A5C-A872-25CCBD19BB53}">
      <dgm:prSet/>
      <dgm:spPr/>
      <dgm:t>
        <a:bodyPr/>
        <a:lstStyle/>
        <a:p>
          <a:endParaRPr lang="nl-NL"/>
        </a:p>
      </dgm:t>
    </dgm:pt>
    <dgm:pt modelId="{C5D229D2-8D13-4603-A7FC-FE3C3ADA02D8}" type="sibTrans" cxnId="{A9583EB4-FEB5-4A5C-A872-25CCBD19BB53}">
      <dgm:prSet/>
      <dgm:spPr/>
      <dgm:t>
        <a:bodyPr/>
        <a:lstStyle/>
        <a:p>
          <a:endParaRPr lang="nl-NL"/>
        </a:p>
      </dgm:t>
    </dgm:pt>
    <dgm:pt modelId="{28286190-1581-40D1-BD1B-4C16B55C8E1A}">
      <dgm:prSet custT="1"/>
      <dgm:spPr/>
      <dgm:t>
        <a:bodyPr/>
        <a:lstStyle/>
        <a:p>
          <a:r>
            <a:rPr lang="nl-NL" sz="900" b="1" dirty="0">
              <a:solidFill>
                <a:schemeClr val="tx2"/>
              </a:solidFill>
            </a:rPr>
            <a:t>Vrijwilligers van Space Station zijn eind 2018 afgereisd naar Arnhem om de Nieuwe Belevenis, een uitgaansgelegenheid voor personen met een meervoudige beperking, te ervaren. Kennis en opgedane ideeën werden bij de toneelworkshops van Space Station ingezet. </a:t>
          </a:r>
          <a:endParaRPr lang="nl-NL" sz="900" dirty="0">
            <a:solidFill>
              <a:schemeClr val="tx2"/>
            </a:solidFill>
          </a:endParaRPr>
        </a:p>
      </dgm:t>
    </dgm:pt>
    <dgm:pt modelId="{772921CA-316B-4CDD-B7BA-CA34A1AC7B78}" type="parTrans" cxnId="{4CD8795C-334E-4CD8-9559-8DA355C695DC}">
      <dgm:prSet/>
      <dgm:spPr/>
      <dgm:t>
        <a:bodyPr/>
        <a:lstStyle/>
        <a:p>
          <a:endParaRPr lang="nl-NL"/>
        </a:p>
      </dgm:t>
    </dgm:pt>
    <dgm:pt modelId="{4D4FD058-2B6D-44AF-B736-DD22BB1071EB}" type="sibTrans" cxnId="{4CD8795C-334E-4CD8-9559-8DA355C695DC}">
      <dgm:prSet/>
      <dgm:spPr/>
      <dgm:t>
        <a:bodyPr/>
        <a:lstStyle/>
        <a:p>
          <a:endParaRPr lang="nl-NL"/>
        </a:p>
      </dgm:t>
    </dgm:pt>
    <dgm:pt modelId="{030AC37C-0086-444C-8D21-7E4689C539A8}">
      <dgm:prSet custT="1"/>
      <dgm:spPr/>
      <dgm:t>
        <a:bodyPr/>
        <a:lstStyle/>
        <a:p>
          <a:r>
            <a:rPr lang="nl-NL" sz="900" b="1" dirty="0">
              <a:solidFill>
                <a:schemeClr val="tx2"/>
              </a:solidFill>
            </a:rPr>
            <a:t>We hebben toneelworkshops georganiseerd in samenwerking met landelijke toneelgroepen om de kennis en ervaringen van de studenten te vergroten. </a:t>
          </a:r>
          <a:r>
            <a:rPr lang="nl-NL" sz="900" b="1" dirty="0">
              <a:solidFill>
                <a:srgbClr val="FF0000"/>
              </a:solidFill>
            </a:rPr>
            <a:t>     </a:t>
          </a:r>
          <a:endParaRPr lang="nl-NL" sz="900" dirty="0">
            <a:solidFill>
              <a:srgbClr val="FF0000"/>
            </a:solidFill>
          </a:endParaRPr>
        </a:p>
      </dgm:t>
    </dgm:pt>
    <dgm:pt modelId="{97BA5AB0-6CFC-4F51-903D-258CFFE77EFE}" type="parTrans" cxnId="{2D61E511-5345-47B2-B029-2A3D456AAE83}">
      <dgm:prSet/>
      <dgm:spPr/>
      <dgm:t>
        <a:bodyPr/>
        <a:lstStyle/>
        <a:p>
          <a:endParaRPr lang="nl-NL"/>
        </a:p>
      </dgm:t>
    </dgm:pt>
    <dgm:pt modelId="{4928A8CF-F52A-4B48-A765-0893BFCA2179}" type="sibTrans" cxnId="{2D61E511-5345-47B2-B029-2A3D456AAE83}">
      <dgm:prSet/>
      <dgm:spPr/>
      <dgm:t>
        <a:bodyPr/>
        <a:lstStyle/>
        <a:p>
          <a:endParaRPr lang="nl-NL"/>
        </a:p>
      </dgm:t>
    </dgm:pt>
    <dgm:pt modelId="{EE030848-81D0-4AE6-9047-B4713C98B1E4}">
      <dgm:prSet custT="1"/>
      <dgm:spPr/>
      <dgm:t>
        <a:bodyPr/>
        <a:lstStyle/>
        <a:p>
          <a:r>
            <a:rPr lang="nl-NL" sz="900" b="1" dirty="0">
              <a:solidFill>
                <a:schemeClr val="tx2"/>
              </a:solidFill>
            </a:rPr>
            <a:t>Fotoproject</a:t>
          </a:r>
          <a:r>
            <a:rPr lang="nl-NL" sz="900" b="1" i="1" dirty="0">
              <a:solidFill>
                <a:schemeClr val="tx2"/>
              </a:solidFill>
            </a:rPr>
            <a:t> Beeldschoon </a:t>
          </a:r>
          <a:r>
            <a:rPr lang="nl-NL" sz="900" b="1" dirty="0">
              <a:solidFill>
                <a:schemeClr val="tx2"/>
              </a:solidFill>
            </a:rPr>
            <a:t>heeft de talenten van de studenten in de schijnwerpers gezet. We waren actief op social media met fotografie en video clips. </a:t>
          </a:r>
          <a:endParaRPr lang="nl-NL" sz="900" dirty="0">
            <a:solidFill>
              <a:schemeClr val="tx2"/>
            </a:solidFill>
          </a:endParaRPr>
        </a:p>
      </dgm:t>
    </dgm:pt>
    <dgm:pt modelId="{EB02577B-2DAA-46F5-82B0-0A5967E932D5}" type="sibTrans" cxnId="{15778751-82A7-4201-B790-D26570835D7C}">
      <dgm:prSet/>
      <dgm:spPr/>
      <dgm:t>
        <a:bodyPr/>
        <a:lstStyle/>
        <a:p>
          <a:endParaRPr lang="nl-NL"/>
        </a:p>
      </dgm:t>
    </dgm:pt>
    <dgm:pt modelId="{D7A53699-EAB5-4AFD-B816-1BAE2820FB92}" type="parTrans" cxnId="{15778751-82A7-4201-B790-D26570835D7C}">
      <dgm:prSet/>
      <dgm:spPr/>
      <dgm:t>
        <a:bodyPr/>
        <a:lstStyle/>
        <a:p>
          <a:endParaRPr lang="nl-NL"/>
        </a:p>
      </dgm:t>
    </dgm:pt>
    <dgm:pt modelId="{00CC7DA4-03A7-4FB8-B18D-EF9D835CD94B}" type="pres">
      <dgm:prSet presAssocID="{EB64B5A9-97C1-4F64-B513-6D202252D348}" presName="linearFlow" presStyleCnt="0">
        <dgm:presLayoutVars>
          <dgm:dir/>
          <dgm:resizeHandles val="exact"/>
        </dgm:presLayoutVars>
      </dgm:prSet>
      <dgm:spPr/>
    </dgm:pt>
    <dgm:pt modelId="{A9694CED-8F79-4B13-A00E-3802ECE5F74A}" type="pres">
      <dgm:prSet presAssocID="{D1D4B294-E16E-4C2D-843A-76918B10D05B}" presName="composite" presStyleCnt="0"/>
      <dgm:spPr/>
    </dgm:pt>
    <dgm:pt modelId="{A788DC35-7596-4929-BD7A-577ABB0C8DB2}" type="pres">
      <dgm:prSet presAssocID="{D1D4B294-E16E-4C2D-843A-76918B10D05B}" presName="imgShp" presStyleLbl="fgImgPlace1" presStyleIdx="0" presStyleCnt="9"/>
      <dgm:spPr>
        <a:solidFill>
          <a:schemeClr val="bg1"/>
        </a:solidFill>
      </dgm:spPr>
    </dgm:pt>
    <dgm:pt modelId="{631DA3D6-F6C7-4786-971A-728723A3ABF9}" type="pres">
      <dgm:prSet presAssocID="{D1D4B294-E16E-4C2D-843A-76918B10D05B}" presName="txShp" presStyleLbl="node1" presStyleIdx="0" presStyleCnt="9">
        <dgm:presLayoutVars>
          <dgm:bulletEnabled val="1"/>
        </dgm:presLayoutVars>
      </dgm:prSet>
      <dgm:spPr/>
    </dgm:pt>
    <dgm:pt modelId="{5180B920-B25F-4970-A1CE-36227A1C1691}" type="pres">
      <dgm:prSet presAssocID="{8125154F-718D-4BE8-A2CF-79E600694B94}" presName="spacing" presStyleCnt="0"/>
      <dgm:spPr/>
    </dgm:pt>
    <dgm:pt modelId="{15541EC7-ACA5-46C8-A7F9-807A4D1E095A}" type="pres">
      <dgm:prSet presAssocID="{A90FA2B9-BDAF-4C69-A633-7F21660C91DF}" presName="composite" presStyleCnt="0"/>
      <dgm:spPr/>
    </dgm:pt>
    <dgm:pt modelId="{B276CC1C-484E-42DE-AEC2-888AD37CC34E}" type="pres">
      <dgm:prSet presAssocID="{A90FA2B9-BDAF-4C69-A633-7F21660C91DF}" presName="imgShp" presStyleLbl="fgImgPlace1" presStyleIdx="1" presStyleCnt="9"/>
      <dgm:spPr>
        <a:solidFill>
          <a:schemeClr val="bg1"/>
        </a:solidFill>
      </dgm:spPr>
    </dgm:pt>
    <dgm:pt modelId="{936C772D-AEE8-47F3-B93F-E64F9BE3A8F3}" type="pres">
      <dgm:prSet presAssocID="{A90FA2B9-BDAF-4C69-A633-7F21660C91DF}" presName="txShp" presStyleLbl="node1" presStyleIdx="1" presStyleCnt="9">
        <dgm:presLayoutVars>
          <dgm:bulletEnabled val="1"/>
        </dgm:presLayoutVars>
      </dgm:prSet>
      <dgm:spPr/>
    </dgm:pt>
    <dgm:pt modelId="{5C2A0A73-606D-4276-A47A-C9AB20A5EC46}" type="pres">
      <dgm:prSet presAssocID="{9CC26D47-A9CC-4838-BE41-F55EAD7F2457}" presName="spacing" presStyleCnt="0"/>
      <dgm:spPr/>
    </dgm:pt>
    <dgm:pt modelId="{0B6A4FA2-21B3-420A-ACBD-53C087844382}" type="pres">
      <dgm:prSet presAssocID="{EE030848-81D0-4AE6-9047-B4713C98B1E4}" presName="composite" presStyleCnt="0"/>
      <dgm:spPr/>
    </dgm:pt>
    <dgm:pt modelId="{33F13307-34D6-4431-9B71-35AAE17CEFDC}" type="pres">
      <dgm:prSet presAssocID="{EE030848-81D0-4AE6-9047-B4713C98B1E4}" presName="imgShp" presStyleLbl="fgImgPlace1" presStyleIdx="2" presStyleCnt="9"/>
      <dgm:spPr>
        <a:solidFill>
          <a:schemeClr val="bg1"/>
        </a:solidFill>
      </dgm:spPr>
    </dgm:pt>
    <dgm:pt modelId="{1283E3B2-DC69-4299-904A-D57BFD24C90E}" type="pres">
      <dgm:prSet presAssocID="{EE030848-81D0-4AE6-9047-B4713C98B1E4}" presName="txShp" presStyleLbl="node1" presStyleIdx="2" presStyleCnt="9">
        <dgm:presLayoutVars>
          <dgm:bulletEnabled val="1"/>
        </dgm:presLayoutVars>
      </dgm:prSet>
      <dgm:spPr/>
    </dgm:pt>
    <dgm:pt modelId="{89B20516-F42A-405C-A899-F36EB82F89B8}" type="pres">
      <dgm:prSet presAssocID="{EB02577B-2DAA-46F5-82B0-0A5967E932D5}" presName="spacing" presStyleCnt="0"/>
      <dgm:spPr/>
    </dgm:pt>
    <dgm:pt modelId="{E49CFFC7-B376-4F4F-933B-4FBAD6DD07AB}" type="pres">
      <dgm:prSet presAssocID="{50ECD60E-C55B-4C2C-8EC3-E180F44E3B6C}" presName="composite" presStyleCnt="0"/>
      <dgm:spPr/>
    </dgm:pt>
    <dgm:pt modelId="{637C9141-C15A-40F4-96ED-DE68A2EDB4AB}" type="pres">
      <dgm:prSet presAssocID="{50ECD60E-C55B-4C2C-8EC3-E180F44E3B6C}" presName="imgShp" presStyleLbl="fgImgPlace1" presStyleIdx="3" presStyleCnt="9"/>
      <dgm:spPr>
        <a:solidFill>
          <a:schemeClr val="bg1"/>
        </a:solidFill>
      </dgm:spPr>
    </dgm:pt>
    <dgm:pt modelId="{64C785A0-2BB1-4A42-A320-09F49789A225}" type="pres">
      <dgm:prSet presAssocID="{50ECD60E-C55B-4C2C-8EC3-E180F44E3B6C}" presName="txShp" presStyleLbl="node1" presStyleIdx="3" presStyleCnt="9">
        <dgm:presLayoutVars>
          <dgm:bulletEnabled val="1"/>
        </dgm:presLayoutVars>
      </dgm:prSet>
      <dgm:spPr/>
    </dgm:pt>
    <dgm:pt modelId="{0DF4BFBD-B3D3-46A1-8A16-84C7E21CA77B}" type="pres">
      <dgm:prSet presAssocID="{60B9A19B-DD4B-48B4-8166-CDB5E0AE3659}" presName="spacing" presStyleCnt="0"/>
      <dgm:spPr/>
    </dgm:pt>
    <dgm:pt modelId="{DB5BCB02-9C06-42D8-A22F-49A3EE1A8D91}" type="pres">
      <dgm:prSet presAssocID="{188132E6-1AF5-4B3C-9A7D-103D9A9FF9D2}" presName="composite" presStyleCnt="0"/>
      <dgm:spPr/>
    </dgm:pt>
    <dgm:pt modelId="{EBAD9D71-FE01-4E82-BE0E-DC19DA441202}" type="pres">
      <dgm:prSet presAssocID="{188132E6-1AF5-4B3C-9A7D-103D9A9FF9D2}" presName="imgShp" presStyleLbl="fgImgPlace1" presStyleIdx="4" presStyleCnt="9"/>
      <dgm:spPr>
        <a:solidFill>
          <a:schemeClr val="bg1"/>
        </a:solidFill>
      </dgm:spPr>
    </dgm:pt>
    <dgm:pt modelId="{1B1785CD-7487-48A7-B045-463B45593536}" type="pres">
      <dgm:prSet presAssocID="{188132E6-1AF5-4B3C-9A7D-103D9A9FF9D2}" presName="txShp" presStyleLbl="node1" presStyleIdx="4" presStyleCnt="9">
        <dgm:presLayoutVars>
          <dgm:bulletEnabled val="1"/>
        </dgm:presLayoutVars>
      </dgm:prSet>
      <dgm:spPr/>
    </dgm:pt>
    <dgm:pt modelId="{F1B1B07D-F94B-494A-862B-A31F16F348BD}" type="pres">
      <dgm:prSet presAssocID="{4DF75F78-4BEE-479B-8F17-A778C33427E7}" presName="spacing" presStyleCnt="0"/>
      <dgm:spPr/>
    </dgm:pt>
    <dgm:pt modelId="{8299F051-7312-48D5-9D7C-CD03AC036644}" type="pres">
      <dgm:prSet presAssocID="{79C1625A-5372-4DC8-81AE-8B2510A3792D}" presName="composite" presStyleCnt="0"/>
      <dgm:spPr/>
    </dgm:pt>
    <dgm:pt modelId="{453DF1C9-6D63-4BD5-8434-F75A4C64BADB}" type="pres">
      <dgm:prSet presAssocID="{79C1625A-5372-4DC8-81AE-8B2510A3792D}" presName="imgShp" presStyleLbl="fgImgPlace1" presStyleIdx="5" presStyleCnt="9"/>
      <dgm:spPr>
        <a:solidFill>
          <a:schemeClr val="bg1"/>
        </a:solidFill>
      </dgm:spPr>
    </dgm:pt>
    <dgm:pt modelId="{6E12E6DA-0FAE-40C6-8900-77F8EE65209B}" type="pres">
      <dgm:prSet presAssocID="{79C1625A-5372-4DC8-81AE-8B2510A3792D}" presName="txShp" presStyleLbl="node1" presStyleIdx="5" presStyleCnt="9">
        <dgm:presLayoutVars>
          <dgm:bulletEnabled val="1"/>
        </dgm:presLayoutVars>
      </dgm:prSet>
      <dgm:spPr/>
    </dgm:pt>
    <dgm:pt modelId="{E1A6B592-C85C-4F53-B12B-8DAA40E1A0DA}" type="pres">
      <dgm:prSet presAssocID="{94372385-B69A-475E-B521-C0AFE1B65FC1}" presName="spacing" presStyleCnt="0"/>
      <dgm:spPr/>
    </dgm:pt>
    <dgm:pt modelId="{C89E444E-4B46-4A21-B55B-EFE2A129D22B}" type="pres">
      <dgm:prSet presAssocID="{33AFE2C9-F4BE-4294-A5F2-6653611BCCE5}" presName="composite" presStyleCnt="0"/>
      <dgm:spPr/>
    </dgm:pt>
    <dgm:pt modelId="{54EC9B1B-5D24-43DC-A8EC-3AD2F9A05F80}" type="pres">
      <dgm:prSet presAssocID="{33AFE2C9-F4BE-4294-A5F2-6653611BCCE5}" presName="imgShp" presStyleLbl="fgImgPlace1" presStyleIdx="6" presStyleCnt="9"/>
      <dgm:spPr>
        <a:solidFill>
          <a:schemeClr val="bg1"/>
        </a:solidFill>
      </dgm:spPr>
    </dgm:pt>
    <dgm:pt modelId="{70201C02-E4CF-4B10-8975-F1F3E7545DFB}" type="pres">
      <dgm:prSet presAssocID="{33AFE2C9-F4BE-4294-A5F2-6653611BCCE5}" presName="txShp" presStyleLbl="node1" presStyleIdx="6" presStyleCnt="9">
        <dgm:presLayoutVars>
          <dgm:bulletEnabled val="1"/>
        </dgm:presLayoutVars>
      </dgm:prSet>
      <dgm:spPr/>
    </dgm:pt>
    <dgm:pt modelId="{90E7BF10-0E2D-42FE-809E-D2B7F8D5AF91}" type="pres">
      <dgm:prSet presAssocID="{C5D229D2-8D13-4603-A7FC-FE3C3ADA02D8}" presName="spacing" presStyleCnt="0"/>
      <dgm:spPr/>
    </dgm:pt>
    <dgm:pt modelId="{DA14A136-B1E4-4716-B99A-80CBB1261910}" type="pres">
      <dgm:prSet presAssocID="{28286190-1581-40D1-BD1B-4C16B55C8E1A}" presName="composite" presStyleCnt="0"/>
      <dgm:spPr/>
    </dgm:pt>
    <dgm:pt modelId="{67B6F7E9-43E5-444B-9C6B-6B2466E856D8}" type="pres">
      <dgm:prSet presAssocID="{28286190-1581-40D1-BD1B-4C16B55C8E1A}" presName="imgShp" presStyleLbl="fgImgPlace1" presStyleIdx="7" presStyleCnt="9"/>
      <dgm:spPr>
        <a:solidFill>
          <a:schemeClr val="bg1"/>
        </a:solidFill>
      </dgm:spPr>
    </dgm:pt>
    <dgm:pt modelId="{AE97AC83-0E4C-45C3-9276-370B968DF4EE}" type="pres">
      <dgm:prSet presAssocID="{28286190-1581-40D1-BD1B-4C16B55C8E1A}" presName="txShp" presStyleLbl="node1" presStyleIdx="7" presStyleCnt="9">
        <dgm:presLayoutVars>
          <dgm:bulletEnabled val="1"/>
        </dgm:presLayoutVars>
      </dgm:prSet>
      <dgm:spPr/>
    </dgm:pt>
    <dgm:pt modelId="{7C8BF152-2D70-472E-BEC3-B21F233E86DC}" type="pres">
      <dgm:prSet presAssocID="{4D4FD058-2B6D-44AF-B736-DD22BB1071EB}" presName="spacing" presStyleCnt="0"/>
      <dgm:spPr/>
    </dgm:pt>
    <dgm:pt modelId="{E6ABA7A7-BCC0-4FB0-8C0F-8F106258CD56}" type="pres">
      <dgm:prSet presAssocID="{030AC37C-0086-444C-8D21-7E4689C539A8}" presName="composite" presStyleCnt="0"/>
      <dgm:spPr/>
    </dgm:pt>
    <dgm:pt modelId="{06FC5E45-CB74-4685-9D91-6642ACD5CBF6}" type="pres">
      <dgm:prSet presAssocID="{030AC37C-0086-444C-8D21-7E4689C539A8}" presName="imgShp" presStyleLbl="fgImgPlace1" presStyleIdx="8" presStyleCnt="9"/>
      <dgm:spPr>
        <a:solidFill>
          <a:schemeClr val="bg1"/>
        </a:solidFill>
      </dgm:spPr>
    </dgm:pt>
    <dgm:pt modelId="{1AA5A842-9514-4828-98B9-2C6F910A5307}" type="pres">
      <dgm:prSet presAssocID="{030AC37C-0086-444C-8D21-7E4689C539A8}" presName="txShp" presStyleLbl="node1" presStyleIdx="8" presStyleCnt="9">
        <dgm:presLayoutVars>
          <dgm:bulletEnabled val="1"/>
        </dgm:presLayoutVars>
      </dgm:prSet>
      <dgm:spPr/>
    </dgm:pt>
  </dgm:ptLst>
  <dgm:cxnLst>
    <dgm:cxn modelId="{2D61E511-5345-47B2-B029-2A3D456AAE83}" srcId="{EB64B5A9-97C1-4F64-B513-6D202252D348}" destId="{030AC37C-0086-444C-8D21-7E4689C539A8}" srcOrd="8" destOrd="0" parTransId="{97BA5AB0-6CFC-4F51-903D-258CFFE77EFE}" sibTransId="{4928A8CF-F52A-4B48-A765-0893BFCA2179}"/>
    <dgm:cxn modelId="{044ECE25-87D8-4E1B-94DD-597D0CD5834C}" srcId="{EB64B5A9-97C1-4F64-B513-6D202252D348}" destId="{188132E6-1AF5-4B3C-9A7D-103D9A9FF9D2}" srcOrd="4" destOrd="0" parTransId="{D1226426-07C9-4056-ADD6-A7959C0FA02A}" sibTransId="{4DF75F78-4BEE-479B-8F17-A778C33427E7}"/>
    <dgm:cxn modelId="{2A513E26-A210-4322-BE9B-4DCBA22901E7}" srcId="{EB64B5A9-97C1-4F64-B513-6D202252D348}" destId="{50ECD60E-C55B-4C2C-8EC3-E180F44E3B6C}" srcOrd="3" destOrd="0" parTransId="{5D354439-03AF-4C85-A564-663565E7D615}" sibTransId="{60B9A19B-DD4B-48B4-8166-CDB5E0AE3659}"/>
    <dgm:cxn modelId="{604DC22A-5A73-4C4A-BAB4-B22AA6C80B2A}" type="presOf" srcId="{28286190-1581-40D1-BD1B-4C16B55C8E1A}" destId="{AE97AC83-0E4C-45C3-9276-370B968DF4EE}" srcOrd="0" destOrd="0" presId="urn:microsoft.com/office/officeart/2005/8/layout/vList3"/>
    <dgm:cxn modelId="{728C8C34-5ED1-496B-BFB5-AF1AA9C7C37D}" type="presOf" srcId="{D1D4B294-E16E-4C2D-843A-76918B10D05B}" destId="{631DA3D6-F6C7-4786-971A-728723A3ABF9}" srcOrd="0" destOrd="0" presId="urn:microsoft.com/office/officeart/2005/8/layout/vList3"/>
    <dgm:cxn modelId="{4CD8795C-334E-4CD8-9559-8DA355C695DC}" srcId="{EB64B5A9-97C1-4F64-B513-6D202252D348}" destId="{28286190-1581-40D1-BD1B-4C16B55C8E1A}" srcOrd="7" destOrd="0" parTransId="{772921CA-316B-4CDD-B7BA-CA34A1AC7B78}" sibTransId="{4D4FD058-2B6D-44AF-B736-DD22BB1071EB}"/>
    <dgm:cxn modelId="{67C8F461-A72A-4A78-8CBC-98DA928676DD}" type="presOf" srcId="{EE030848-81D0-4AE6-9047-B4713C98B1E4}" destId="{1283E3B2-DC69-4299-904A-D57BFD24C90E}" srcOrd="0" destOrd="0" presId="urn:microsoft.com/office/officeart/2005/8/layout/vList3"/>
    <dgm:cxn modelId="{C6CE256D-F849-4F1B-8F60-AE9857D6BE7F}" type="presOf" srcId="{030AC37C-0086-444C-8D21-7E4689C539A8}" destId="{1AA5A842-9514-4828-98B9-2C6F910A5307}" srcOrd="0" destOrd="0" presId="urn:microsoft.com/office/officeart/2005/8/layout/vList3"/>
    <dgm:cxn modelId="{15778751-82A7-4201-B790-D26570835D7C}" srcId="{EB64B5A9-97C1-4F64-B513-6D202252D348}" destId="{EE030848-81D0-4AE6-9047-B4713C98B1E4}" srcOrd="2" destOrd="0" parTransId="{D7A53699-EAB5-4AFD-B816-1BAE2820FB92}" sibTransId="{EB02577B-2DAA-46F5-82B0-0A5967E932D5}"/>
    <dgm:cxn modelId="{8786E77B-55F2-41DF-A890-5DB32EA439D7}" type="presOf" srcId="{33AFE2C9-F4BE-4294-A5F2-6653611BCCE5}" destId="{70201C02-E4CF-4B10-8975-F1F3E7545DFB}" srcOrd="0" destOrd="0" presId="urn:microsoft.com/office/officeart/2005/8/layout/vList3"/>
    <dgm:cxn modelId="{C7B1307E-95C2-4109-82B4-3A1BF500C4F9}" type="presOf" srcId="{50ECD60E-C55B-4C2C-8EC3-E180F44E3B6C}" destId="{64C785A0-2BB1-4A42-A320-09F49789A225}" srcOrd="0" destOrd="0" presId="urn:microsoft.com/office/officeart/2005/8/layout/vList3"/>
    <dgm:cxn modelId="{67F16A93-DA27-412C-90EE-A9F8785D90C5}" type="presOf" srcId="{188132E6-1AF5-4B3C-9A7D-103D9A9FF9D2}" destId="{1B1785CD-7487-48A7-B045-463B45593536}" srcOrd="0" destOrd="0" presId="urn:microsoft.com/office/officeart/2005/8/layout/vList3"/>
    <dgm:cxn modelId="{7676EE9F-C88D-4294-BC2D-EA5189CC00DA}" srcId="{EB64B5A9-97C1-4F64-B513-6D202252D348}" destId="{A90FA2B9-BDAF-4C69-A633-7F21660C91DF}" srcOrd="1" destOrd="0" parTransId="{8DCE1CA5-13D9-4EE1-A6BD-35844A12E876}" sibTransId="{9CC26D47-A9CC-4838-BE41-F55EAD7F2457}"/>
    <dgm:cxn modelId="{DF6684A6-1933-490E-9295-57C880919514}" type="presOf" srcId="{79C1625A-5372-4DC8-81AE-8B2510A3792D}" destId="{6E12E6DA-0FAE-40C6-8900-77F8EE65209B}" srcOrd="0" destOrd="0" presId="urn:microsoft.com/office/officeart/2005/8/layout/vList3"/>
    <dgm:cxn modelId="{A9583EB4-FEB5-4A5C-A872-25CCBD19BB53}" srcId="{EB64B5A9-97C1-4F64-B513-6D202252D348}" destId="{33AFE2C9-F4BE-4294-A5F2-6653611BCCE5}" srcOrd="6" destOrd="0" parTransId="{8396DF0D-73CB-4FAE-8BE2-030E6AAF7C6E}" sibTransId="{C5D229D2-8D13-4603-A7FC-FE3C3ADA02D8}"/>
    <dgm:cxn modelId="{3CACB8DA-319A-4504-A6D7-259B7886A3C3}" srcId="{EB64B5A9-97C1-4F64-B513-6D202252D348}" destId="{D1D4B294-E16E-4C2D-843A-76918B10D05B}" srcOrd="0" destOrd="0" parTransId="{8BF03511-5893-496B-B224-DD34EEF23AE8}" sibTransId="{8125154F-718D-4BE8-A2CF-79E600694B94}"/>
    <dgm:cxn modelId="{B158E5DC-C537-4FAE-B14E-1F62CAEFA11A}" type="presOf" srcId="{EB64B5A9-97C1-4F64-B513-6D202252D348}" destId="{00CC7DA4-03A7-4FB8-B18D-EF9D835CD94B}" srcOrd="0" destOrd="0" presId="urn:microsoft.com/office/officeart/2005/8/layout/vList3"/>
    <dgm:cxn modelId="{418315E3-986B-41C3-8AEE-D44B3E87B733}" srcId="{EB64B5A9-97C1-4F64-B513-6D202252D348}" destId="{79C1625A-5372-4DC8-81AE-8B2510A3792D}" srcOrd="5" destOrd="0" parTransId="{3EB7E36F-304B-407B-A682-75C6825B78FF}" sibTransId="{94372385-B69A-475E-B521-C0AFE1B65FC1}"/>
    <dgm:cxn modelId="{73150CE6-4C89-480B-8C2D-90C3124A1DEC}" type="presOf" srcId="{A90FA2B9-BDAF-4C69-A633-7F21660C91DF}" destId="{936C772D-AEE8-47F3-B93F-E64F9BE3A8F3}" srcOrd="0" destOrd="0" presId="urn:microsoft.com/office/officeart/2005/8/layout/vList3"/>
    <dgm:cxn modelId="{6023649F-D383-459D-80E5-6B8B6925E922}" type="presParOf" srcId="{00CC7DA4-03A7-4FB8-B18D-EF9D835CD94B}" destId="{A9694CED-8F79-4B13-A00E-3802ECE5F74A}" srcOrd="0" destOrd="0" presId="urn:microsoft.com/office/officeart/2005/8/layout/vList3"/>
    <dgm:cxn modelId="{AA5AD86F-BF81-4403-83AC-610762DB3E47}" type="presParOf" srcId="{A9694CED-8F79-4B13-A00E-3802ECE5F74A}" destId="{A788DC35-7596-4929-BD7A-577ABB0C8DB2}" srcOrd="0" destOrd="0" presId="urn:microsoft.com/office/officeart/2005/8/layout/vList3"/>
    <dgm:cxn modelId="{3A66C69C-59CC-435E-9F9E-975AE4A9BD6E}" type="presParOf" srcId="{A9694CED-8F79-4B13-A00E-3802ECE5F74A}" destId="{631DA3D6-F6C7-4786-971A-728723A3ABF9}" srcOrd="1" destOrd="0" presId="urn:microsoft.com/office/officeart/2005/8/layout/vList3"/>
    <dgm:cxn modelId="{4B7E7FEC-BE65-4539-89AE-11AFDC3579AB}" type="presParOf" srcId="{00CC7DA4-03A7-4FB8-B18D-EF9D835CD94B}" destId="{5180B920-B25F-4970-A1CE-36227A1C1691}" srcOrd="1" destOrd="0" presId="urn:microsoft.com/office/officeart/2005/8/layout/vList3"/>
    <dgm:cxn modelId="{78B153A2-449B-4DBE-ACAC-0553167CB306}" type="presParOf" srcId="{00CC7DA4-03A7-4FB8-B18D-EF9D835CD94B}" destId="{15541EC7-ACA5-46C8-A7F9-807A4D1E095A}" srcOrd="2" destOrd="0" presId="urn:microsoft.com/office/officeart/2005/8/layout/vList3"/>
    <dgm:cxn modelId="{648590BB-29E8-4641-A6D0-7BA37AC9B97D}" type="presParOf" srcId="{15541EC7-ACA5-46C8-A7F9-807A4D1E095A}" destId="{B276CC1C-484E-42DE-AEC2-888AD37CC34E}" srcOrd="0" destOrd="0" presId="urn:microsoft.com/office/officeart/2005/8/layout/vList3"/>
    <dgm:cxn modelId="{6AF14B05-3218-4213-B91B-EC1C4FFD2A4C}" type="presParOf" srcId="{15541EC7-ACA5-46C8-A7F9-807A4D1E095A}" destId="{936C772D-AEE8-47F3-B93F-E64F9BE3A8F3}" srcOrd="1" destOrd="0" presId="urn:microsoft.com/office/officeart/2005/8/layout/vList3"/>
    <dgm:cxn modelId="{5D81D8FB-460E-42D4-B763-A266D3AB9B8C}" type="presParOf" srcId="{00CC7DA4-03A7-4FB8-B18D-EF9D835CD94B}" destId="{5C2A0A73-606D-4276-A47A-C9AB20A5EC46}" srcOrd="3" destOrd="0" presId="urn:microsoft.com/office/officeart/2005/8/layout/vList3"/>
    <dgm:cxn modelId="{B70FD53C-9AA3-485C-A96A-FB906B86266D}" type="presParOf" srcId="{00CC7DA4-03A7-4FB8-B18D-EF9D835CD94B}" destId="{0B6A4FA2-21B3-420A-ACBD-53C087844382}" srcOrd="4" destOrd="0" presId="urn:microsoft.com/office/officeart/2005/8/layout/vList3"/>
    <dgm:cxn modelId="{DF273D1A-9CB8-40B9-88C8-3A4F690AE488}" type="presParOf" srcId="{0B6A4FA2-21B3-420A-ACBD-53C087844382}" destId="{33F13307-34D6-4431-9B71-35AAE17CEFDC}" srcOrd="0" destOrd="0" presId="urn:microsoft.com/office/officeart/2005/8/layout/vList3"/>
    <dgm:cxn modelId="{14604213-9A07-45F0-82EB-CE0E723B5074}" type="presParOf" srcId="{0B6A4FA2-21B3-420A-ACBD-53C087844382}" destId="{1283E3B2-DC69-4299-904A-D57BFD24C90E}" srcOrd="1" destOrd="0" presId="urn:microsoft.com/office/officeart/2005/8/layout/vList3"/>
    <dgm:cxn modelId="{9B026A01-4968-4E08-BA38-8B3544DC4B38}" type="presParOf" srcId="{00CC7DA4-03A7-4FB8-B18D-EF9D835CD94B}" destId="{89B20516-F42A-405C-A899-F36EB82F89B8}" srcOrd="5" destOrd="0" presId="urn:microsoft.com/office/officeart/2005/8/layout/vList3"/>
    <dgm:cxn modelId="{F7CCC5B3-B7D1-4034-A8D8-6301B5D90185}" type="presParOf" srcId="{00CC7DA4-03A7-4FB8-B18D-EF9D835CD94B}" destId="{E49CFFC7-B376-4F4F-933B-4FBAD6DD07AB}" srcOrd="6" destOrd="0" presId="urn:microsoft.com/office/officeart/2005/8/layout/vList3"/>
    <dgm:cxn modelId="{B917A980-4578-4275-B90C-7333E36DE62B}" type="presParOf" srcId="{E49CFFC7-B376-4F4F-933B-4FBAD6DD07AB}" destId="{637C9141-C15A-40F4-96ED-DE68A2EDB4AB}" srcOrd="0" destOrd="0" presId="urn:microsoft.com/office/officeart/2005/8/layout/vList3"/>
    <dgm:cxn modelId="{842C4D9F-8E9C-4A35-8B3E-4C35CF570B33}" type="presParOf" srcId="{E49CFFC7-B376-4F4F-933B-4FBAD6DD07AB}" destId="{64C785A0-2BB1-4A42-A320-09F49789A225}" srcOrd="1" destOrd="0" presId="urn:microsoft.com/office/officeart/2005/8/layout/vList3"/>
    <dgm:cxn modelId="{D27A0527-B3A7-473B-BD19-9BAB4A7ED82D}" type="presParOf" srcId="{00CC7DA4-03A7-4FB8-B18D-EF9D835CD94B}" destId="{0DF4BFBD-B3D3-46A1-8A16-84C7E21CA77B}" srcOrd="7" destOrd="0" presId="urn:microsoft.com/office/officeart/2005/8/layout/vList3"/>
    <dgm:cxn modelId="{07037C3D-26BC-4D1C-BE06-C92430287BD3}" type="presParOf" srcId="{00CC7DA4-03A7-4FB8-B18D-EF9D835CD94B}" destId="{DB5BCB02-9C06-42D8-A22F-49A3EE1A8D91}" srcOrd="8" destOrd="0" presId="urn:microsoft.com/office/officeart/2005/8/layout/vList3"/>
    <dgm:cxn modelId="{AAB0AF78-4D4F-4C99-9CEA-FC9472E1EB0D}" type="presParOf" srcId="{DB5BCB02-9C06-42D8-A22F-49A3EE1A8D91}" destId="{EBAD9D71-FE01-4E82-BE0E-DC19DA441202}" srcOrd="0" destOrd="0" presId="urn:microsoft.com/office/officeart/2005/8/layout/vList3"/>
    <dgm:cxn modelId="{C69A9199-81A9-487C-BC43-48F8609BE329}" type="presParOf" srcId="{DB5BCB02-9C06-42D8-A22F-49A3EE1A8D91}" destId="{1B1785CD-7487-48A7-B045-463B45593536}" srcOrd="1" destOrd="0" presId="urn:microsoft.com/office/officeart/2005/8/layout/vList3"/>
    <dgm:cxn modelId="{BA29FFA9-72C1-48A7-AB4A-70530AF5953C}" type="presParOf" srcId="{00CC7DA4-03A7-4FB8-B18D-EF9D835CD94B}" destId="{F1B1B07D-F94B-494A-862B-A31F16F348BD}" srcOrd="9" destOrd="0" presId="urn:microsoft.com/office/officeart/2005/8/layout/vList3"/>
    <dgm:cxn modelId="{385430F5-F4F6-4CB1-89C7-A9E4B650038E}" type="presParOf" srcId="{00CC7DA4-03A7-4FB8-B18D-EF9D835CD94B}" destId="{8299F051-7312-48D5-9D7C-CD03AC036644}" srcOrd="10" destOrd="0" presId="urn:microsoft.com/office/officeart/2005/8/layout/vList3"/>
    <dgm:cxn modelId="{614F47A8-09DF-4AAD-92A6-09E0E6623F99}" type="presParOf" srcId="{8299F051-7312-48D5-9D7C-CD03AC036644}" destId="{453DF1C9-6D63-4BD5-8434-F75A4C64BADB}" srcOrd="0" destOrd="0" presId="urn:microsoft.com/office/officeart/2005/8/layout/vList3"/>
    <dgm:cxn modelId="{2DD1EA04-E0B8-4636-861B-6FCFA9FEC224}" type="presParOf" srcId="{8299F051-7312-48D5-9D7C-CD03AC036644}" destId="{6E12E6DA-0FAE-40C6-8900-77F8EE65209B}" srcOrd="1" destOrd="0" presId="urn:microsoft.com/office/officeart/2005/8/layout/vList3"/>
    <dgm:cxn modelId="{F7326747-CB4F-414B-968B-261914126B62}" type="presParOf" srcId="{00CC7DA4-03A7-4FB8-B18D-EF9D835CD94B}" destId="{E1A6B592-C85C-4F53-B12B-8DAA40E1A0DA}" srcOrd="11" destOrd="0" presId="urn:microsoft.com/office/officeart/2005/8/layout/vList3"/>
    <dgm:cxn modelId="{A0416574-0F0D-4F27-99D9-483AB3E9AEF7}" type="presParOf" srcId="{00CC7DA4-03A7-4FB8-B18D-EF9D835CD94B}" destId="{C89E444E-4B46-4A21-B55B-EFE2A129D22B}" srcOrd="12" destOrd="0" presId="urn:microsoft.com/office/officeart/2005/8/layout/vList3"/>
    <dgm:cxn modelId="{EB957239-E296-4549-BA85-1372654513B1}" type="presParOf" srcId="{C89E444E-4B46-4A21-B55B-EFE2A129D22B}" destId="{54EC9B1B-5D24-43DC-A8EC-3AD2F9A05F80}" srcOrd="0" destOrd="0" presId="urn:microsoft.com/office/officeart/2005/8/layout/vList3"/>
    <dgm:cxn modelId="{6EEE0150-0F1B-4915-91A8-4AC30D291FB6}" type="presParOf" srcId="{C89E444E-4B46-4A21-B55B-EFE2A129D22B}" destId="{70201C02-E4CF-4B10-8975-F1F3E7545DFB}" srcOrd="1" destOrd="0" presId="urn:microsoft.com/office/officeart/2005/8/layout/vList3"/>
    <dgm:cxn modelId="{54329D44-A9F2-45C0-82D3-18776EF21B6E}" type="presParOf" srcId="{00CC7DA4-03A7-4FB8-B18D-EF9D835CD94B}" destId="{90E7BF10-0E2D-42FE-809E-D2B7F8D5AF91}" srcOrd="13" destOrd="0" presId="urn:microsoft.com/office/officeart/2005/8/layout/vList3"/>
    <dgm:cxn modelId="{D214B9FB-579E-47CE-A63D-DDF158B7A9A1}" type="presParOf" srcId="{00CC7DA4-03A7-4FB8-B18D-EF9D835CD94B}" destId="{DA14A136-B1E4-4716-B99A-80CBB1261910}" srcOrd="14" destOrd="0" presId="urn:microsoft.com/office/officeart/2005/8/layout/vList3"/>
    <dgm:cxn modelId="{E85086CC-1137-4ADA-8056-F434EEAFCD32}" type="presParOf" srcId="{DA14A136-B1E4-4716-B99A-80CBB1261910}" destId="{67B6F7E9-43E5-444B-9C6B-6B2466E856D8}" srcOrd="0" destOrd="0" presId="urn:microsoft.com/office/officeart/2005/8/layout/vList3"/>
    <dgm:cxn modelId="{F08FE3A3-8D41-49D2-8D41-B41510818BC2}" type="presParOf" srcId="{DA14A136-B1E4-4716-B99A-80CBB1261910}" destId="{AE97AC83-0E4C-45C3-9276-370B968DF4EE}" srcOrd="1" destOrd="0" presId="urn:microsoft.com/office/officeart/2005/8/layout/vList3"/>
    <dgm:cxn modelId="{FBC0A8CA-EF4F-4263-8E44-C66FBB1229C4}" type="presParOf" srcId="{00CC7DA4-03A7-4FB8-B18D-EF9D835CD94B}" destId="{7C8BF152-2D70-472E-BEC3-B21F233E86DC}" srcOrd="15" destOrd="0" presId="urn:microsoft.com/office/officeart/2005/8/layout/vList3"/>
    <dgm:cxn modelId="{045CF81D-6467-443F-8E21-D41EAA09A380}" type="presParOf" srcId="{00CC7DA4-03A7-4FB8-B18D-EF9D835CD94B}" destId="{E6ABA7A7-BCC0-4FB0-8C0F-8F106258CD56}" srcOrd="16" destOrd="0" presId="urn:microsoft.com/office/officeart/2005/8/layout/vList3"/>
    <dgm:cxn modelId="{68DA824A-96E8-404C-A6FA-0BDF0FF49107}" type="presParOf" srcId="{E6ABA7A7-BCC0-4FB0-8C0F-8F106258CD56}" destId="{06FC5E45-CB74-4685-9D91-6642ACD5CBF6}" srcOrd="0" destOrd="0" presId="urn:microsoft.com/office/officeart/2005/8/layout/vList3"/>
    <dgm:cxn modelId="{82ADAB36-5FB0-42CC-BE8B-337ED279B556}" type="presParOf" srcId="{E6ABA7A7-BCC0-4FB0-8C0F-8F106258CD56}" destId="{1AA5A842-9514-4828-98B9-2C6F910A5307}"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D4BE4-7139-4D7B-8977-3788D104F62B}" type="doc">
      <dgm:prSet loTypeId="urn:microsoft.com/office/officeart/2005/8/layout/hList7" loCatId="list" qsTypeId="urn:microsoft.com/office/officeart/2005/8/quickstyle/simple1" qsCatId="simple" csTypeId="urn:microsoft.com/office/officeart/2005/8/colors/accent1_2" csCatId="accent1" phldr="1"/>
      <dgm:spPr/>
    </dgm:pt>
    <dgm:pt modelId="{105BDF39-6FD8-437E-A1B6-584B8B1BB45C}">
      <dgm:prSet custT="1"/>
      <dgm:spPr>
        <a:solidFill>
          <a:srgbClr val="46A5EF"/>
        </a:solidFill>
      </dgm:spPr>
      <dgm:t>
        <a:bodyPr/>
        <a:lstStyle/>
        <a:p>
          <a:r>
            <a:rPr lang="nl-NL" sz="1000" b="0" i="0" dirty="0"/>
            <a:t>Ik kan vrienden maken en mensen beïnvloeden.</a:t>
          </a:r>
        </a:p>
      </dgm:t>
    </dgm:pt>
    <dgm:pt modelId="{A55A5752-409F-400A-8C08-D399C2F6581A}" type="parTrans" cxnId="{95D4431F-7B8E-4A27-AA0F-E4321CE48552}">
      <dgm:prSet/>
      <dgm:spPr/>
      <dgm:t>
        <a:bodyPr/>
        <a:lstStyle/>
        <a:p>
          <a:endParaRPr lang="nl-NL"/>
        </a:p>
      </dgm:t>
    </dgm:pt>
    <dgm:pt modelId="{3E1A1341-16CF-4721-B227-2BF8DD4C4DCB}" type="sibTrans" cxnId="{95D4431F-7B8E-4A27-AA0F-E4321CE48552}">
      <dgm:prSet/>
      <dgm:spPr/>
      <dgm:t>
        <a:bodyPr/>
        <a:lstStyle/>
        <a:p>
          <a:endParaRPr lang="nl-NL"/>
        </a:p>
      </dgm:t>
    </dgm:pt>
    <dgm:pt modelId="{B1FE3031-CB03-4841-84AD-53F913654FC0}">
      <dgm:prSet custT="1"/>
      <dgm:spPr>
        <a:solidFill>
          <a:srgbClr val="46A5EF"/>
        </a:solidFill>
      </dgm:spPr>
      <dgm:t>
        <a:bodyPr/>
        <a:lstStyle/>
        <a:p>
          <a:r>
            <a:rPr lang="nl-NL" sz="1000" b="0" i="0" dirty="0"/>
            <a:t>Ik kan voelen wanneer het  scenario vrolijk, droevig,  opwindend, kalm of spannend is. </a:t>
          </a:r>
        </a:p>
      </dgm:t>
    </dgm:pt>
    <dgm:pt modelId="{0338ECD7-006E-4C41-B143-FB09F70C4616}" type="parTrans" cxnId="{A7C026FD-2DFF-4A4F-95E5-1A06887C28B1}">
      <dgm:prSet/>
      <dgm:spPr/>
      <dgm:t>
        <a:bodyPr/>
        <a:lstStyle/>
        <a:p>
          <a:endParaRPr lang="nl-NL"/>
        </a:p>
      </dgm:t>
    </dgm:pt>
    <dgm:pt modelId="{E8E6B124-C2C2-48EB-BF98-1A7373A8B108}" type="sibTrans" cxnId="{A7C026FD-2DFF-4A4F-95E5-1A06887C28B1}">
      <dgm:prSet/>
      <dgm:spPr/>
      <dgm:t>
        <a:bodyPr/>
        <a:lstStyle/>
        <a:p>
          <a:endParaRPr lang="nl-NL"/>
        </a:p>
      </dgm:t>
    </dgm:pt>
    <dgm:pt modelId="{E31AC3FA-8A37-4338-B1B0-F87BF45980A7}">
      <dgm:prSet custT="1"/>
      <dgm:spPr>
        <a:solidFill>
          <a:srgbClr val="46A5EF"/>
        </a:solidFill>
      </dgm:spPr>
      <dgm:t>
        <a:bodyPr/>
        <a:lstStyle/>
        <a:p>
          <a:r>
            <a:rPr lang="nl-NL" sz="1000" b="0" i="0" dirty="0"/>
            <a:t>Live muziek helpt mij om me te concentreren.</a:t>
          </a:r>
        </a:p>
      </dgm:t>
    </dgm:pt>
    <dgm:pt modelId="{EB3912FD-7F10-412A-98B2-F5B1E68F6DE7}" type="parTrans" cxnId="{116999DD-C202-4D85-A28D-0771E707CD3F}">
      <dgm:prSet/>
      <dgm:spPr/>
      <dgm:t>
        <a:bodyPr/>
        <a:lstStyle/>
        <a:p>
          <a:endParaRPr lang="nl-NL"/>
        </a:p>
      </dgm:t>
    </dgm:pt>
    <dgm:pt modelId="{6794F8BD-384A-470F-A97C-953378F83717}" type="sibTrans" cxnId="{116999DD-C202-4D85-A28D-0771E707CD3F}">
      <dgm:prSet/>
      <dgm:spPr/>
      <dgm:t>
        <a:bodyPr/>
        <a:lstStyle/>
        <a:p>
          <a:endParaRPr lang="nl-NL"/>
        </a:p>
      </dgm:t>
    </dgm:pt>
    <dgm:pt modelId="{3C65CBB1-C316-44E0-9272-0D598DA64BAE}">
      <dgm:prSet custT="1"/>
      <dgm:spPr>
        <a:solidFill>
          <a:srgbClr val="46A5EF"/>
        </a:solidFill>
      </dgm:spPr>
      <dgm:t>
        <a:bodyPr/>
        <a:lstStyle/>
        <a:p>
          <a:r>
            <a:rPr lang="nl-NL" sz="1000" b="0" i="0" dirty="0"/>
            <a:t>Ik kan leren de spanwijdte  van mijn aandacht te vergroten.</a:t>
          </a:r>
        </a:p>
      </dgm:t>
    </dgm:pt>
    <dgm:pt modelId="{DFD23D12-2D78-484D-93F0-7CCDE085BCD7}" type="parTrans" cxnId="{2F225D5B-18BD-4CE9-B197-48BC8AD4AC32}">
      <dgm:prSet/>
      <dgm:spPr/>
      <dgm:t>
        <a:bodyPr/>
        <a:lstStyle/>
        <a:p>
          <a:endParaRPr lang="nl-NL"/>
        </a:p>
      </dgm:t>
    </dgm:pt>
    <dgm:pt modelId="{11A5CFF9-F970-4669-AFBA-31A10F5E21AF}" type="sibTrans" cxnId="{2F225D5B-18BD-4CE9-B197-48BC8AD4AC32}">
      <dgm:prSet/>
      <dgm:spPr/>
      <dgm:t>
        <a:bodyPr/>
        <a:lstStyle/>
        <a:p>
          <a:endParaRPr lang="nl-NL"/>
        </a:p>
      </dgm:t>
    </dgm:pt>
    <dgm:pt modelId="{1E08E34E-9CEE-47FD-BCC6-32959FD72D17}" type="pres">
      <dgm:prSet presAssocID="{AE0D4BE4-7139-4D7B-8977-3788D104F62B}" presName="Name0" presStyleCnt="0">
        <dgm:presLayoutVars>
          <dgm:dir/>
          <dgm:resizeHandles val="exact"/>
        </dgm:presLayoutVars>
      </dgm:prSet>
      <dgm:spPr/>
    </dgm:pt>
    <dgm:pt modelId="{D9045A4A-431E-4648-A0F2-C88CBF47D72F}" type="pres">
      <dgm:prSet presAssocID="{AE0D4BE4-7139-4D7B-8977-3788D104F62B}" presName="fgShape" presStyleLbl="fgShp" presStyleIdx="0" presStyleCnt="1" custLinFactNeighborX="431" custLinFactNeighborY="7482"/>
      <dgm:spPr>
        <a:solidFill>
          <a:srgbClr val="B68EB5"/>
        </a:solidFill>
      </dgm:spPr>
    </dgm:pt>
    <dgm:pt modelId="{F2116660-B049-4673-A2B6-AE1A14968219}" type="pres">
      <dgm:prSet presAssocID="{AE0D4BE4-7139-4D7B-8977-3788D104F62B}" presName="linComp" presStyleCnt="0"/>
      <dgm:spPr/>
    </dgm:pt>
    <dgm:pt modelId="{EB4EFAD5-75A7-41CC-B8FD-4B23905B8B18}" type="pres">
      <dgm:prSet presAssocID="{B1FE3031-CB03-4841-84AD-53F913654FC0}" presName="compNode" presStyleCnt="0"/>
      <dgm:spPr/>
    </dgm:pt>
    <dgm:pt modelId="{E5F47DF1-2290-4F89-9524-E81D57B981F0}" type="pres">
      <dgm:prSet presAssocID="{B1FE3031-CB03-4841-84AD-53F913654FC0}" presName="bkgdShape" presStyleLbl="node1" presStyleIdx="0" presStyleCnt="4"/>
      <dgm:spPr/>
    </dgm:pt>
    <dgm:pt modelId="{98989F2D-21B6-461B-AB37-E3F6DD5684DE}" type="pres">
      <dgm:prSet presAssocID="{B1FE3031-CB03-4841-84AD-53F913654FC0}" presName="nodeTx" presStyleLbl="node1" presStyleIdx="0" presStyleCnt="4">
        <dgm:presLayoutVars>
          <dgm:bulletEnabled val="1"/>
        </dgm:presLayoutVars>
      </dgm:prSet>
      <dgm:spPr/>
    </dgm:pt>
    <dgm:pt modelId="{F4532291-924A-457C-B9FF-85075274676E}" type="pres">
      <dgm:prSet presAssocID="{B1FE3031-CB03-4841-84AD-53F913654FC0}" presName="invisiNode" presStyleLbl="node1" presStyleIdx="0" presStyleCnt="4"/>
      <dgm:spPr/>
    </dgm:pt>
    <dgm:pt modelId="{40503729-A897-498E-8B87-9ADC04641BC2}" type="pres">
      <dgm:prSet presAssocID="{B1FE3031-CB03-4841-84AD-53F913654FC0}" presName="imagNode"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8806C3F-49B1-4364-95DE-D220139F3594}" type="pres">
      <dgm:prSet presAssocID="{E8E6B124-C2C2-48EB-BF98-1A7373A8B108}" presName="sibTrans" presStyleLbl="sibTrans2D1" presStyleIdx="0" presStyleCnt="0"/>
      <dgm:spPr/>
    </dgm:pt>
    <dgm:pt modelId="{5D9E8D8C-67F3-4694-AD48-466B4E8DF5B1}" type="pres">
      <dgm:prSet presAssocID="{105BDF39-6FD8-437E-A1B6-584B8B1BB45C}" presName="compNode" presStyleCnt="0"/>
      <dgm:spPr/>
    </dgm:pt>
    <dgm:pt modelId="{03796D6D-F45D-4DD6-800A-8160573C02F7}" type="pres">
      <dgm:prSet presAssocID="{105BDF39-6FD8-437E-A1B6-584B8B1BB45C}" presName="bkgdShape" presStyleLbl="node1" presStyleIdx="1" presStyleCnt="4"/>
      <dgm:spPr/>
    </dgm:pt>
    <dgm:pt modelId="{C7E7CC3D-1D72-4895-9C28-B626E3A8AF2A}" type="pres">
      <dgm:prSet presAssocID="{105BDF39-6FD8-437E-A1B6-584B8B1BB45C}" presName="nodeTx" presStyleLbl="node1" presStyleIdx="1" presStyleCnt="4">
        <dgm:presLayoutVars>
          <dgm:bulletEnabled val="1"/>
        </dgm:presLayoutVars>
      </dgm:prSet>
      <dgm:spPr/>
    </dgm:pt>
    <dgm:pt modelId="{BF7F7A1A-CFE0-49A5-AEA8-39F01FDCF4F6}" type="pres">
      <dgm:prSet presAssocID="{105BDF39-6FD8-437E-A1B6-584B8B1BB45C}" presName="invisiNode" presStyleLbl="node1" presStyleIdx="1" presStyleCnt="4"/>
      <dgm:spPr/>
    </dgm:pt>
    <dgm:pt modelId="{D819871E-A88B-405E-A233-455053E821C3}" type="pres">
      <dgm:prSet presAssocID="{105BDF39-6FD8-437E-A1B6-584B8B1BB45C}"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31805B7-4CE8-4634-A721-28E80E3B9823}" type="pres">
      <dgm:prSet presAssocID="{3E1A1341-16CF-4721-B227-2BF8DD4C4DCB}" presName="sibTrans" presStyleLbl="sibTrans2D1" presStyleIdx="0" presStyleCnt="0"/>
      <dgm:spPr/>
    </dgm:pt>
    <dgm:pt modelId="{F7F4D1C3-DFC8-4422-966F-864738273FCA}" type="pres">
      <dgm:prSet presAssocID="{3C65CBB1-C316-44E0-9272-0D598DA64BAE}" presName="compNode" presStyleCnt="0"/>
      <dgm:spPr/>
    </dgm:pt>
    <dgm:pt modelId="{7F3B7512-510A-4A57-817F-E0F8E7EB4EE9}" type="pres">
      <dgm:prSet presAssocID="{3C65CBB1-C316-44E0-9272-0D598DA64BAE}" presName="bkgdShape" presStyleLbl="node1" presStyleIdx="2" presStyleCnt="4"/>
      <dgm:spPr/>
    </dgm:pt>
    <dgm:pt modelId="{D369CADC-9EFA-4CA3-8B4A-DEE31B59BFE6}" type="pres">
      <dgm:prSet presAssocID="{3C65CBB1-C316-44E0-9272-0D598DA64BAE}" presName="nodeTx" presStyleLbl="node1" presStyleIdx="2" presStyleCnt="4">
        <dgm:presLayoutVars>
          <dgm:bulletEnabled val="1"/>
        </dgm:presLayoutVars>
      </dgm:prSet>
      <dgm:spPr/>
    </dgm:pt>
    <dgm:pt modelId="{DA734B9E-224B-409B-95CE-2D093C5B25C1}" type="pres">
      <dgm:prSet presAssocID="{3C65CBB1-C316-44E0-9272-0D598DA64BAE}" presName="invisiNode" presStyleLbl="node1" presStyleIdx="2" presStyleCnt="4"/>
      <dgm:spPr/>
    </dgm:pt>
    <dgm:pt modelId="{BBC60CE1-91C3-41EE-8398-1A885315C53A}" type="pres">
      <dgm:prSet presAssocID="{3C65CBB1-C316-44E0-9272-0D598DA64BAE}" presName="imagNode"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99D37DA1-070F-48AB-960F-A54B94B027BC}" type="pres">
      <dgm:prSet presAssocID="{11A5CFF9-F970-4669-AFBA-31A10F5E21AF}" presName="sibTrans" presStyleLbl="sibTrans2D1" presStyleIdx="0" presStyleCnt="0"/>
      <dgm:spPr/>
    </dgm:pt>
    <dgm:pt modelId="{8B5D39A6-2A2D-4BD5-B83D-31D720E5B11B}" type="pres">
      <dgm:prSet presAssocID="{E31AC3FA-8A37-4338-B1B0-F87BF45980A7}" presName="compNode" presStyleCnt="0"/>
      <dgm:spPr/>
    </dgm:pt>
    <dgm:pt modelId="{2323FE8E-8885-45A4-A285-8BE9BE949B68}" type="pres">
      <dgm:prSet presAssocID="{E31AC3FA-8A37-4338-B1B0-F87BF45980A7}" presName="bkgdShape" presStyleLbl="node1" presStyleIdx="3" presStyleCnt="4"/>
      <dgm:spPr/>
    </dgm:pt>
    <dgm:pt modelId="{8D3782E7-9CEF-4559-8DB2-7DFD82D793AE}" type="pres">
      <dgm:prSet presAssocID="{E31AC3FA-8A37-4338-B1B0-F87BF45980A7}" presName="nodeTx" presStyleLbl="node1" presStyleIdx="3" presStyleCnt="4">
        <dgm:presLayoutVars>
          <dgm:bulletEnabled val="1"/>
        </dgm:presLayoutVars>
      </dgm:prSet>
      <dgm:spPr/>
    </dgm:pt>
    <dgm:pt modelId="{6D0F9834-B1C7-41FC-8D69-A25BD6ACFC18}" type="pres">
      <dgm:prSet presAssocID="{E31AC3FA-8A37-4338-B1B0-F87BF45980A7}" presName="invisiNode" presStyleLbl="node1" presStyleIdx="3" presStyleCnt="4"/>
      <dgm:spPr/>
    </dgm:pt>
    <dgm:pt modelId="{36D97B3C-19C2-4172-AFD5-0FDE77B9DEF8}" type="pres">
      <dgm:prSet presAssocID="{E31AC3FA-8A37-4338-B1B0-F87BF45980A7}" presName="imagNode" presStyleLbl="f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D15E7213-3DBC-45D4-8E58-EB1124E53D6E}" type="presOf" srcId="{E8E6B124-C2C2-48EB-BF98-1A7373A8B108}" destId="{88806C3F-49B1-4364-95DE-D220139F3594}" srcOrd="0" destOrd="0" presId="urn:microsoft.com/office/officeart/2005/8/layout/hList7"/>
    <dgm:cxn modelId="{1FD28813-AE0C-41A7-A391-16EA1798415F}" type="presOf" srcId="{AE0D4BE4-7139-4D7B-8977-3788D104F62B}" destId="{1E08E34E-9CEE-47FD-BCC6-32959FD72D17}" srcOrd="0" destOrd="0" presId="urn:microsoft.com/office/officeart/2005/8/layout/hList7"/>
    <dgm:cxn modelId="{16FE6519-0886-4622-B443-99AF443EBC6A}" type="presOf" srcId="{105BDF39-6FD8-437E-A1B6-584B8B1BB45C}" destId="{C7E7CC3D-1D72-4895-9C28-B626E3A8AF2A}" srcOrd="1" destOrd="0" presId="urn:microsoft.com/office/officeart/2005/8/layout/hList7"/>
    <dgm:cxn modelId="{95D4431F-7B8E-4A27-AA0F-E4321CE48552}" srcId="{AE0D4BE4-7139-4D7B-8977-3788D104F62B}" destId="{105BDF39-6FD8-437E-A1B6-584B8B1BB45C}" srcOrd="1" destOrd="0" parTransId="{A55A5752-409F-400A-8C08-D399C2F6581A}" sibTransId="{3E1A1341-16CF-4721-B227-2BF8DD4C4DCB}"/>
    <dgm:cxn modelId="{2F225D5B-18BD-4CE9-B197-48BC8AD4AC32}" srcId="{AE0D4BE4-7139-4D7B-8977-3788D104F62B}" destId="{3C65CBB1-C316-44E0-9272-0D598DA64BAE}" srcOrd="2" destOrd="0" parTransId="{DFD23D12-2D78-484D-93F0-7CCDE085BCD7}" sibTransId="{11A5CFF9-F970-4669-AFBA-31A10F5E21AF}"/>
    <dgm:cxn modelId="{9CA55E59-CD6A-4E2D-BE5B-228486249456}" type="presOf" srcId="{3C65CBB1-C316-44E0-9272-0D598DA64BAE}" destId="{7F3B7512-510A-4A57-817F-E0F8E7EB4EE9}" srcOrd="0" destOrd="0" presId="urn:microsoft.com/office/officeart/2005/8/layout/hList7"/>
    <dgm:cxn modelId="{8833C29B-32B9-445C-A13D-56FB93AC0595}" type="presOf" srcId="{B1FE3031-CB03-4841-84AD-53F913654FC0}" destId="{E5F47DF1-2290-4F89-9524-E81D57B981F0}" srcOrd="0" destOrd="0" presId="urn:microsoft.com/office/officeart/2005/8/layout/hList7"/>
    <dgm:cxn modelId="{0B60E09E-E516-4410-845E-244D59CDC6EF}" type="presOf" srcId="{B1FE3031-CB03-4841-84AD-53F913654FC0}" destId="{98989F2D-21B6-461B-AB37-E3F6DD5684DE}" srcOrd="1" destOrd="0" presId="urn:microsoft.com/office/officeart/2005/8/layout/hList7"/>
    <dgm:cxn modelId="{CEFB64B3-98AE-4B7D-AED7-C19120EBA77D}" type="presOf" srcId="{E31AC3FA-8A37-4338-B1B0-F87BF45980A7}" destId="{2323FE8E-8885-45A4-A285-8BE9BE949B68}" srcOrd="0" destOrd="0" presId="urn:microsoft.com/office/officeart/2005/8/layout/hList7"/>
    <dgm:cxn modelId="{CB495DB5-7A4B-4A9C-A821-A1B557F231B1}" type="presOf" srcId="{E31AC3FA-8A37-4338-B1B0-F87BF45980A7}" destId="{8D3782E7-9CEF-4559-8DB2-7DFD82D793AE}" srcOrd="1" destOrd="0" presId="urn:microsoft.com/office/officeart/2005/8/layout/hList7"/>
    <dgm:cxn modelId="{231D02C9-59BA-4509-8982-F43E66BF95E9}" type="presOf" srcId="{3E1A1341-16CF-4721-B227-2BF8DD4C4DCB}" destId="{B31805B7-4CE8-4634-A721-28E80E3B9823}" srcOrd="0" destOrd="0" presId="urn:microsoft.com/office/officeart/2005/8/layout/hList7"/>
    <dgm:cxn modelId="{62E6E4CC-A081-4198-9FAE-C552B8F4B928}" type="presOf" srcId="{3C65CBB1-C316-44E0-9272-0D598DA64BAE}" destId="{D369CADC-9EFA-4CA3-8B4A-DEE31B59BFE6}" srcOrd="1" destOrd="0" presId="urn:microsoft.com/office/officeart/2005/8/layout/hList7"/>
    <dgm:cxn modelId="{116999DD-C202-4D85-A28D-0771E707CD3F}" srcId="{AE0D4BE4-7139-4D7B-8977-3788D104F62B}" destId="{E31AC3FA-8A37-4338-B1B0-F87BF45980A7}" srcOrd="3" destOrd="0" parTransId="{EB3912FD-7F10-412A-98B2-F5B1E68F6DE7}" sibTransId="{6794F8BD-384A-470F-A97C-953378F83717}"/>
    <dgm:cxn modelId="{91AA4AF6-B77F-476D-9BAE-FB580781D120}" type="presOf" srcId="{11A5CFF9-F970-4669-AFBA-31A10F5E21AF}" destId="{99D37DA1-070F-48AB-960F-A54B94B027BC}" srcOrd="0" destOrd="0" presId="urn:microsoft.com/office/officeart/2005/8/layout/hList7"/>
    <dgm:cxn modelId="{21DC5EF7-7E43-437B-8CAE-9A0A9302DE68}" type="presOf" srcId="{105BDF39-6FD8-437E-A1B6-584B8B1BB45C}" destId="{03796D6D-F45D-4DD6-800A-8160573C02F7}" srcOrd="0" destOrd="0" presId="urn:microsoft.com/office/officeart/2005/8/layout/hList7"/>
    <dgm:cxn modelId="{A7C026FD-2DFF-4A4F-95E5-1A06887C28B1}" srcId="{AE0D4BE4-7139-4D7B-8977-3788D104F62B}" destId="{B1FE3031-CB03-4841-84AD-53F913654FC0}" srcOrd="0" destOrd="0" parTransId="{0338ECD7-006E-4C41-B143-FB09F70C4616}" sibTransId="{E8E6B124-C2C2-48EB-BF98-1A7373A8B108}"/>
    <dgm:cxn modelId="{EA7D018F-5471-469C-9C8D-71B457DF9A04}" type="presParOf" srcId="{1E08E34E-9CEE-47FD-BCC6-32959FD72D17}" destId="{D9045A4A-431E-4648-A0F2-C88CBF47D72F}" srcOrd="0" destOrd="0" presId="urn:microsoft.com/office/officeart/2005/8/layout/hList7"/>
    <dgm:cxn modelId="{6EB7B088-3A90-4068-BE8E-12949E6DB9FE}" type="presParOf" srcId="{1E08E34E-9CEE-47FD-BCC6-32959FD72D17}" destId="{F2116660-B049-4673-A2B6-AE1A14968219}" srcOrd="1" destOrd="0" presId="urn:microsoft.com/office/officeart/2005/8/layout/hList7"/>
    <dgm:cxn modelId="{58EB93BA-D1E7-4654-A738-661DB6702F52}" type="presParOf" srcId="{F2116660-B049-4673-A2B6-AE1A14968219}" destId="{EB4EFAD5-75A7-41CC-B8FD-4B23905B8B18}" srcOrd="0" destOrd="0" presId="urn:microsoft.com/office/officeart/2005/8/layout/hList7"/>
    <dgm:cxn modelId="{3C896772-4CB4-4FF2-A883-5B1001C41352}" type="presParOf" srcId="{EB4EFAD5-75A7-41CC-B8FD-4B23905B8B18}" destId="{E5F47DF1-2290-4F89-9524-E81D57B981F0}" srcOrd="0" destOrd="0" presId="urn:microsoft.com/office/officeart/2005/8/layout/hList7"/>
    <dgm:cxn modelId="{5579EA2B-0CBD-4828-8E51-F7921F79195F}" type="presParOf" srcId="{EB4EFAD5-75A7-41CC-B8FD-4B23905B8B18}" destId="{98989F2D-21B6-461B-AB37-E3F6DD5684DE}" srcOrd="1" destOrd="0" presId="urn:microsoft.com/office/officeart/2005/8/layout/hList7"/>
    <dgm:cxn modelId="{0258ECFA-9231-44B2-89D9-7802D5F3CA93}" type="presParOf" srcId="{EB4EFAD5-75A7-41CC-B8FD-4B23905B8B18}" destId="{F4532291-924A-457C-B9FF-85075274676E}" srcOrd="2" destOrd="0" presId="urn:microsoft.com/office/officeart/2005/8/layout/hList7"/>
    <dgm:cxn modelId="{CC771A52-976A-42E2-A071-41AD76E21EF2}" type="presParOf" srcId="{EB4EFAD5-75A7-41CC-B8FD-4B23905B8B18}" destId="{40503729-A897-498E-8B87-9ADC04641BC2}" srcOrd="3" destOrd="0" presId="urn:microsoft.com/office/officeart/2005/8/layout/hList7"/>
    <dgm:cxn modelId="{2B26C6AB-7BF0-402D-8508-963309D1DCC8}" type="presParOf" srcId="{F2116660-B049-4673-A2B6-AE1A14968219}" destId="{88806C3F-49B1-4364-95DE-D220139F3594}" srcOrd="1" destOrd="0" presId="urn:microsoft.com/office/officeart/2005/8/layout/hList7"/>
    <dgm:cxn modelId="{B58B02E2-03CB-4BA0-A161-3685D4F7CD90}" type="presParOf" srcId="{F2116660-B049-4673-A2B6-AE1A14968219}" destId="{5D9E8D8C-67F3-4694-AD48-466B4E8DF5B1}" srcOrd="2" destOrd="0" presId="urn:microsoft.com/office/officeart/2005/8/layout/hList7"/>
    <dgm:cxn modelId="{F4B217D9-4869-4A1F-8891-ECE9BAEBC2E6}" type="presParOf" srcId="{5D9E8D8C-67F3-4694-AD48-466B4E8DF5B1}" destId="{03796D6D-F45D-4DD6-800A-8160573C02F7}" srcOrd="0" destOrd="0" presId="urn:microsoft.com/office/officeart/2005/8/layout/hList7"/>
    <dgm:cxn modelId="{FF0F9B44-5F2F-4BF8-89B7-7DA808ED61E9}" type="presParOf" srcId="{5D9E8D8C-67F3-4694-AD48-466B4E8DF5B1}" destId="{C7E7CC3D-1D72-4895-9C28-B626E3A8AF2A}" srcOrd="1" destOrd="0" presId="urn:microsoft.com/office/officeart/2005/8/layout/hList7"/>
    <dgm:cxn modelId="{CDFC4BFD-F3AA-48B0-A242-247600168DDA}" type="presParOf" srcId="{5D9E8D8C-67F3-4694-AD48-466B4E8DF5B1}" destId="{BF7F7A1A-CFE0-49A5-AEA8-39F01FDCF4F6}" srcOrd="2" destOrd="0" presId="urn:microsoft.com/office/officeart/2005/8/layout/hList7"/>
    <dgm:cxn modelId="{E573D753-30AC-4DD9-BAFF-69E43F54F060}" type="presParOf" srcId="{5D9E8D8C-67F3-4694-AD48-466B4E8DF5B1}" destId="{D819871E-A88B-405E-A233-455053E821C3}" srcOrd="3" destOrd="0" presId="urn:microsoft.com/office/officeart/2005/8/layout/hList7"/>
    <dgm:cxn modelId="{17F5926D-F171-4F8E-AF93-F3140FADCD15}" type="presParOf" srcId="{F2116660-B049-4673-A2B6-AE1A14968219}" destId="{B31805B7-4CE8-4634-A721-28E80E3B9823}" srcOrd="3" destOrd="0" presId="urn:microsoft.com/office/officeart/2005/8/layout/hList7"/>
    <dgm:cxn modelId="{955003C4-C7E7-4950-ACE6-649292037A09}" type="presParOf" srcId="{F2116660-B049-4673-A2B6-AE1A14968219}" destId="{F7F4D1C3-DFC8-4422-966F-864738273FCA}" srcOrd="4" destOrd="0" presId="urn:microsoft.com/office/officeart/2005/8/layout/hList7"/>
    <dgm:cxn modelId="{2741A989-14C5-4193-87DC-EEE278749FE3}" type="presParOf" srcId="{F7F4D1C3-DFC8-4422-966F-864738273FCA}" destId="{7F3B7512-510A-4A57-817F-E0F8E7EB4EE9}" srcOrd="0" destOrd="0" presId="urn:microsoft.com/office/officeart/2005/8/layout/hList7"/>
    <dgm:cxn modelId="{851CB9CA-BC55-452D-9A82-90DEEAD7613E}" type="presParOf" srcId="{F7F4D1C3-DFC8-4422-966F-864738273FCA}" destId="{D369CADC-9EFA-4CA3-8B4A-DEE31B59BFE6}" srcOrd="1" destOrd="0" presId="urn:microsoft.com/office/officeart/2005/8/layout/hList7"/>
    <dgm:cxn modelId="{07815E51-560F-4DA9-9C04-1ECFEB94E8EF}" type="presParOf" srcId="{F7F4D1C3-DFC8-4422-966F-864738273FCA}" destId="{DA734B9E-224B-409B-95CE-2D093C5B25C1}" srcOrd="2" destOrd="0" presId="urn:microsoft.com/office/officeart/2005/8/layout/hList7"/>
    <dgm:cxn modelId="{BFAC46DD-56FA-4229-B674-609D56747A8A}" type="presParOf" srcId="{F7F4D1C3-DFC8-4422-966F-864738273FCA}" destId="{BBC60CE1-91C3-41EE-8398-1A885315C53A}" srcOrd="3" destOrd="0" presId="urn:microsoft.com/office/officeart/2005/8/layout/hList7"/>
    <dgm:cxn modelId="{7F50CAE4-C2FF-4994-8AD3-8617EF684254}" type="presParOf" srcId="{F2116660-B049-4673-A2B6-AE1A14968219}" destId="{99D37DA1-070F-48AB-960F-A54B94B027BC}" srcOrd="5" destOrd="0" presId="urn:microsoft.com/office/officeart/2005/8/layout/hList7"/>
    <dgm:cxn modelId="{3BD19D34-1513-4806-9B30-C0562B9FA5F2}" type="presParOf" srcId="{F2116660-B049-4673-A2B6-AE1A14968219}" destId="{8B5D39A6-2A2D-4BD5-B83D-31D720E5B11B}" srcOrd="6" destOrd="0" presId="urn:microsoft.com/office/officeart/2005/8/layout/hList7"/>
    <dgm:cxn modelId="{928909D1-1E9B-40B7-BC0D-6AC7C406819E}" type="presParOf" srcId="{8B5D39A6-2A2D-4BD5-B83D-31D720E5B11B}" destId="{2323FE8E-8885-45A4-A285-8BE9BE949B68}" srcOrd="0" destOrd="0" presId="urn:microsoft.com/office/officeart/2005/8/layout/hList7"/>
    <dgm:cxn modelId="{9DD0F25A-3459-4015-8540-97FBF19004DB}" type="presParOf" srcId="{8B5D39A6-2A2D-4BD5-B83D-31D720E5B11B}" destId="{8D3782E7-9CEF-4559-8DB2-7DFD82D793AE}" srcOrd="1" destOrd="0" presId="urn:microsoft.com/office/officeart/2005/8/layout/hList7"/>
    <dgm:cxn modelId="{006D2B41-2788-445C-A918-C639D9102DBB}" type="presParOf" srcId="{8B5D39A6-2A2D-4BD5-B83D-31D720E5B11B}" destId="{6D0F9834-B1C7-41FC-8D69-A25BD6ACFC18}" srcOrd="2" destOrd="0" presId="urn:microsoft.com/office/officeart/2005/8/layout/hList7"/>
    <dgm:cxn modelId="{45902F4B-2D88-4B6E-AEC8-10BBCCF55D24}" type="presParOf" srcId="{8B5D39A6-2A2D-4BD5-B83D-31D720E5B11B}" destId="{36D97B3C-19C2-4172-AFD5-0FDE77B9DEF8}" srcOrd="3" destOrd="0" presId="urn:microsoft.com/office/officeart/2005/8/layout/hList7"/>
  </dgm:cxnLst>
  <dgm:bg>
    <a:solidFill>
      <a:srgbClr val="0070C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0D4BE4-7139-4D7B-8977-3788D104F62B}" type="doc">
      <dgm:prSet loTypeId="urn:microsoft.com/office/officeart/2005/8/layout/hList7" loCatId="list" qsTypeId="urn:microsoft.com/office/officeart/2005/8/quickstyle/simple1" qsCatId="simple" csTypeId="urn:microsoft.com/office/officeart/2005/8/colors/accent1_2" csCatId="accent1" phldr="1"/>
      <dgm:spPr/>
    </dgm:pt>
    <dgm:pt modelId="{105BDF39-6FD8-437E-A1B6-584B8B1BB45C}">
      <dgm:prSet custT="1"/>
      <dgm:spPr>
        <a:solidFill>
          <a:srgbClr val="46A5EF"/>
        </a:solidFill>
      </dgm:spPr>
      <dgm:t>
        <a:bodyPr/>
        <a:lstStyle/>
        <a:p>
          <a:r>
            <a:rPr lang="nl-NL" sz="1000" i="0" dirty="0"/>
            <a:t>Met het accent op licht wil </a:t>
          </a:r>
          <a:r>
            <a:rPr lang="nl-NL" sz="1000" i="1" dirty="0"/>
            <a:t>Space Station Light </a:t>
          </a:r>
          <a:r>
            <a:rPr lang="nl-NL" sz="1000" i="0" dirty="0"/>
            <a:t>de studenten in de schijnwerpers zetten. </a:t>
          </a:r>
        </a:p>
      </dgm:t>
    </dgm:pt>
    <dgm:pt modelId="{A55A5752-409F-400A-8C08-D399C2F6581A}" type="parTrans" cxnId="{95D4431F-7B8E-4A27-AA0F-E4321CE48552}">
      <dgm:prSet/>
      <dgm:spPr/>
      <dgm:t>
        <a:bodyPr/>
        <a:lstStyle/>
        <a:p>
          <a:endParaRPr lang="nl-NL"/>
        </a:p>
      </dgm:t>
    </dgm:pt>
    <dgm:pt modelId="{3E1A1341-16CF-4721-B227-2BF8DD4C4DCB}" type="sibTrans" cxnId="{95D4431F-7B8E-4A27-AA0F-E4321CE48552}">
      <dgm:prSet/>
      <dgm:spPr/>
      <dgm:t>
        <a:bodyPr/>
        <a:lstStyle/>
        <a:p>
          <a:endParaRPr lang="nl-NL"/>
        </a:p>
      </dgm:t>
    </dgm:pt>
    <dgm:pt modelId="{B1FE3031-CB03-4841-84AD-53F913654FC0}">
      <dgm:prSet custT="1"/>
      <dgm:spPr>
        <a:solidFill>
          <a:srgbClr val="46A5EF"/>
        </a:solidFill>
      </dgm:spPr>
      <dgm:t>
        <a:bodyPr/>
        <a:lstStyle/>
        <a:p>
          <a:r>
            <a:rPr lang="nl-NL" sz="1000" i="1" dirty="0"/>
            <a:t>Space Station Light </a:t>
          </a:r>
          <a:r>
            <a:rPr lang="nl-NL" sz="1000" i="0" dirty="0"/>
            <a:t>bevat een reisschema voor maar liefst 80 licht-overgoten oorden. </a:t>
          </a:r>
        </a:p>
      </dgm:t>
    </dgm:pt>
    <dgm:pt modelId="{0338ECD7-006E-4C41-B143-FB09F70C4616}" type="parTrans" cxnId="{A7C026FD-2DFF-4A4F-95E5-1A06887C28B1}">
      <dgm:prSet/>
      <dgm:spPr/>
      <dgm:t>
        <a:bodyPr/>
        <a:lstStyle/>
        <a:p>
          <a:endParaRPr lang="nl-NL"/>
        </a:p>
      </dgm:t>
    </dgm:pt>
    <dgm:pt modelId="{E8E6B124-C2C2-48EB-BF98-1A7373A8B108}" type="sibTrans" cxnId="{A7C026FD-2DFF-4A4F-95E5-1A06887C28B1}">
      <dgm:prSet/>
      <dgm:spPr/>
      <dgm:t>
        <a:bodyPr/>
        <a:lstStyle/>
        <a:p>
          <a:endParaRPr lang="nl-NL"/>
        </a:p>
      </dgm:t>
    </dgm:pt>
    <dgm:pt modelId="{E31AC3FA-8A37-4338-B1B0-F87BF45980A7}">
      <dgm:prSet custT="1"/>
      <dgm:spPr>
        <a:solidFill>
          <a:srgbClr val="46A5EF"/>
        </a:solidFill>
      </dgm:spPr>
      <dgm:t>
        <a:bodyPr/>
        <a:lstStyle/>
        <a:p>
          <a:r>
            <a:rPr lang="nl-NL" sz="1000" i="0" dirty="0"/>
            <a:t>Licht kan gebruikt worden om reacties uit te lokken, om studenten te stimuleren en uit te dagen. </a:t>
          </a:r>
        </a:p>
      </dgm:t>
    </dgm:pt>
    <dgm:pt modelId="{EB3912FD-7F10-412A-98B2-F5B1E68F6DE7}" type="parTrans" cxnId="{116999DD-C202-4D85-A28D-0771E707CD3F}">
      <dgm:prSet/>
      <dgm:spPr/>
      <dgm:t>
        <a:bodyPr/>
        <a:lstStyle/>
        <a:p>
          <a:endParaRPr lang="nl-NL"/>
        </a:p>
      </dgm:t>
    </dgm:pt>
    <dgm:pt modelId="{6794F8BD-384A-470F-A97C-953378F83717}" type="sibTrans" cxnId="{116999DD-C202-4D85-A28D-0771E707CD3F}">
      <dgm:prSet/>
      <dgm:spPr/>
      <dgm:t>
        <a:bodyPr/>
        <a:lstStyle/>
        <a:p>
          <a:endParaRPr lang="nl-NL"/>
        </a:p>
      </dgm:t>
    </dgm:pt>
    <dgm:pt modelId="{3C65CBB1-C316-44E0-9272-0D598DA64BAE}">
      <dgm:prSet custT="1"/>
      <dgm:spPr>
        <a:solidFill>
          <a:srgbClr val="46A5EF"/>
        </a:solidFill>
      </dgm:spPr>
      <dgm:t>
        <a:bodyPr/>
        <a:lstStyle/>
        <a:p>
          <a:r>
            <a:rPr lang="nl-NL" sz="1000" i="0" dirty="0"/>
            <a:t>Er zijn stoplichten, voetlichten, toverlampen, vuurballen, black lights en red lights. </a:t>
          </a:r>
        </a:p>
      </dgm:t>
    </dgm:pt>
    <dgm:pt modelId="{DFD23D12-2D78-484D-93F0-7CCDE085BCD7}" type="parTrans" cxnId="{2F225D5B-18BD-4CE9-B197-48BC8AD4AC32}">
      <dgm:prSet/>
      <dgm:spPr/>
      <dgm:t>
        <a:bodyPr/>
        <a:lstStyle/>
        <a:p>
          <a:endParaRPr lang="nl-NL"/>
        </a:p>
      </dgm:t>
    </dgm:pt>
    <dgm:pt modelId="{11A5CFF9-F970-4669-AFBA-31A10F5E21AF}" type="sibTrans" cxnId="{2F225D5B-18BD-4CE9-B197-48BC8AD4AC32}">
      <dgm:prSet/>
      <dgm:spPr/>
      <dgm:t>
        <a:bodyPr/>
        <a:lstStyle/>
        <a:p>
          <a:endParaRPr lang="nl-NL"/>
        </a:p>
      </dgm:t>
    </dgm:pt>
    <dgm:pt modelId="{1E08E34E-9CEE-47FD-BCC6-32959FD72D17}" type="pres">
      <dgm:prSet presAssocID="{AE0D4BE4-7139-4D7B-8977-3788D104F62B}" presName="Name0" presStyleCnt="0">
        <dgm:presLayoutVars>
          <dgm:dir/>
          <dgm:resizeHandles val="exact"/>
        </dgm:presLayoutVars>
      </dgm:prSet>
      <dgm:spPr/>
    </dgm:pt>
    <dgm:pt modelId="{D9045A4A-431E-4648-A0F2-C88CBF47D72F}" type="pres">
      <dgm:prSet presAssocID="{AE0D4BE4-7139-4D7B-8977-3788D104F62B}" presName="fgShape" presStyleLbl="fgShp" presStyleIdx="0" presStyleCnt="1" custLinFactNeighborX="796" custLinFactNeighborY="13101"/>
      <dgm:spPr>
        <a:solidFill>
          <a:srgbClr val="B68EB5"/>
        </a:solidFill>
      </dgm:spPr>
    </dgm:pt>
    <dgm:pt modelId="{F2116660-B049-4673-A2B6-AE1A14968219}" type="pres">
      <dgm:prSet presAssocID="{AE0D4BE4-7139-4D7B-8977-3788D104F62B}" presName="linComp" presStyleCnt="0"/>
      <dgm:spPr/>
    </dgm:pt>
    <dgm:pt modelId="{EB4EFAD5-75A7-41CC-B8FD-4B23905B8B18}" type="pres">
      <dgm:prSet presAssocID="{B1FE3031-CB03-4841-84AD-53F913654FC0}" presName="compNode" presStyleCnt="0"/>
      <dgm:spPr/>
    </dgm:pt>
    <dgm:pt modelId="{E5F47DF1-2290-4F89-9524-E81D57B981F0}" type="pres">
      <dgm:prSet presAssocID="{B1FE3031-CB03-4841-84AD-53F913654FC0}" presName="bkgdShape" presStyleLbl="node1" presStyleIdx="0" presStyleCnt="4"/>
      <dgm:spPr/>
    </dgm:pt>
    <dgm:pt modelId="{98989F2D-21B6-461B-AB37-E3F6DD5684DE}" type="pres">
      <dgm:prSet presAssocID="{B1FE3031-CB03-4841-84AD-53F913654FC0}" presName="nodeTx" presStyleLbl="node1" presStyleIdx="0" presStyleCnt="4">
        <dgm:presLayoutVars>
          <dgm:bulletEnabled val="1"/>
        </dgm:presLayoutVars>
      </dgm:prSet>
      <dgm:spPr/>
    </dgm:pt>
    <dgm:pt modelId="{F4532291-924A-457C-B9FF-85075274676E}" type="pres">
      <dgm:prSet presAssocID="{B1FE3031-CB03-4841-84AD-53F913654FC0}" presName="invisiNode" presStyleLbl="node1" presStyleIdx="0" presStyleCnt="4"/>
      <dgm:spPr/>
    </dgm:pt>
    <dgm:pt modelId="{40503729-A897-498E-8B87-9ADC04641BC2}" type="pres">
      <dgm:prSet presAssocID="{B1FE3031-CB03-4841-84AD-53F913654FC0}" presName="imagNode" presStyleLbl="fgImgPlace1" presStyleIdx="0" presStyleCnt="4" custLinFactNeighborX="-3293" custLinFactNeighborY="254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8806C3F-49B1-4364-95DE-D220139F3594}" type="pres">
      <dgm:prSet presAssocID="{E8E6B124-C2C2-48EB-BF98-1A7373A8B108}" presName="sibTrans" presStyleLbl="sibTrans2D1" presStyleIdx="0" presStyleCnt="0"/>
      <dgm:spPr/>
    </dgm:pt>
    <dgm:pt modelId="{5D9E8D8C-67F3-4694-AD48-466B4E8DF5B1}" type="pres">
      <dgm:prSet presAssocID="{105BDF39-6FD8-437E-A1B6-584B8B1BB45C}" presName="compNode" presStyleCnt="0"/>
      <dgm:spPr/>
    </dgm:pt>
    <dgm:pt modelId="{03796D6D-F45D-4DD6-800A-8160573C02F7}" type="pres">
      <dgm:prSet presAssocID="{105BDF39-6FD8-437E-A1B6-584B8B1BB45C}" presName="bkgdShape" presStyleLbl="node1" presStyleIdx="1" presStyleCnt="4"/>
      <dgm:spPr/>
    </dgm:pt>
    <dgm:pt modelId="{C7E7CC3D-1D72-4895-9C28-B626E3A8AF2A}" type="pres">
      <dgm:prSet presAssocID="{105BDF39-6FD8-437E-A1B6-584B8B1BB45C}" presName="nodeTx" presStyleLbl="node1" presStyleIdx="1" presStyleCnt="4">
        <dgm:presLayoutVars>
          <dgm:bulletEnabled val="1"/>
        </dgm:presLayoutVars>
      </dgm:prSet>
      <dgm:spPr/>
    </dgm:pt>
    <dgm:pt modelId="{BF7F7A1A-CFE0-49A5-AEA8-39F01FDCF4F6}" type="pres">
      <dgm:prSet presAssocID="{105BDF39-6FD8-437E-A1B6-584B8B1BB45C}" presName="invisiNode" presStyleLbl="node1" presStyleIdx="1" presStyleCnt="4"/>
      <dgm:spPr/>
    </dgm:pt>
    <dgm:pt modelId="{D819871E-A88B-405E-A233-455053E821C3}" type="pres">
      <dgm:prSet presAssocID="{105BDF39-6FD8-437E-A1B6-584B8B1BB45C}"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31805B7-4CE8-4634-A721-28E80E3B9823}" type="pres">
      <dgm:prSet presAssocID="{3E1A1341-16CF-4721-B227-2BF8DD4C4DCB}" presName="sibTrans" presStyleLbl="sibTrans2D1" presStyleIdx="0" presStyleCnt="0"/>
      <dgm:spPr/>
    </dgm:pt>
    <dgm:pt modelId="{F7F4D1C3-DFC8-4422-966F-864738273FCA}" type="pres">
      <dgm:prSet presAssocID="{3C65CBB1-C316-44E0-9272-0D598DA64BAE}" presName="compNode" presStyleCnt="0"/>
      <dgm:spPr/>
    </dgm:pt>
    <dgm:pt modelId="{7F3B7512-510A-4A57-817F-E0F8E7EB4EE9}" type="pres">
      <dgm:prSet presAssocID="{3C65CBB1-C316-44E0-9272-0D598DA64BAE}" presName="bkgdShape" presStyleLbl="node1" presStyleIdx="2" presStyleCnt="4"/>
      <dgm:spPr/>
    </dgm:pt>
    <dgm:pt modelId="{D369CADC-9EFA-4CA3-8B4A-DEE31B59BFE6}" type="pres">
      <dgm:prSet presAssocID="{3C65CBB1-C316-44E0-9272-0D598DA64BAE}" presName="nodeTx" presStyleLbl="node1" presStyleIdx="2" presStyleCnt="4">
        <dgm:presLayoutVars>
          <dgm:bulletEnabled val="1"/>
        </dgm:presLayoutVars>
      </dgm:prSet>
      <dgm:spPr/>
    </dgm:pt>
    <dgm:pt modelId="{DA734B9E-224B-409B-95CE-2D093C5B25C1}" type="pres">
      <dgm:prSet presAssocID="{3C65CBB1-C316-44E0-9272-0D598DA64BAE}" presName="invisiNode" presStyleLbl="node1" presStyleIdx="2" presStyleCnt="4"/>
      <dgm:spPr/>
    </dgm:pt>
    <dgm:pt modelId="{BBC60CE1-91C3-41EE-8398-1A885315C53A}" type="pres">
      <dgm:prSet presAssocID="{3C65CBB1-C316-44E0-9272-0D598DA64BAE}" presName="imagNode"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99D37DA1-070F-48AB-960F-A54B94B027BC}" type="pres">
      <dgm:prSet presAssocID="{11A5CFF9-F970-4669-AFBA-31A10F5E21AF}" presName="sibTrans" presStyleLbl="sibTrans2D1" presStyleIdx="0" presStyleCnt="0"/>
      <dgm:spPr/>
    </dgm:pt>
    <dgm:pt modelId="{8B5D39A6-2A2D-4BD5-B83D-31D720E5B11B}" type="pres">
      <dgm:prSet presAssocID="{E31AC3FA-8A37-4338-B1B0-F87BF45980A7}" presName="compNode" presStyleCnt="0"/>
      <dgm:spPr/>
    </dgm:pt>
    <dgm:pt modelId="{2323FE8E-8885-45A4-A285-8BE9BE949B68}" type="pres">
      <dgm:prSet presAssocID="{E31AC3FA-8A37-4338-B1B0-F87BF45980A7}" presName="bkgdShape" presStyleLbl="node1" presStyleIdx="3" presStyleCnt="4"/>
      <dgm:spPr/>
    </dgm:pt>
    <dgm:pt modelId="{8D3782E7-9CEF-4559-8DB2-7DFD82D793AE}" type="pres">
      <dgm:prSet presAssocID="{E31AC3FA-8A37-4338-B1B0-F87BF45980A7}" presName="nodeTx" presStyleLbl="node1" presStyleIdx="3" presStyleCnt="4">
        <dgm:presLayoutVars>
          <dgm:bulletEnabled val="1"/>
        </dgm:presLayoutVars>
      </dgm:prSet>
      <dgm:spPr/>
    </dgm:pt>
    <dgm:pt modelId="{6D0F9834-B1C7-41FC-8D69-A25BD6ACFC18}" type="pres">
      <dgm:prSet presAssocID="{E31AC3FA-8A37-4338-B1B0-F87BF45980A7}" presName="invisiNode" presStyleLbl="node1" presStyleIdx="3" presStyleCnt="4"/>
      <dgm:spPr/>
    </dgm:pt>
    <dgm:pt modelId="{36D97B3C-19C2-4172-AFD5-0FDE77B9DEF8}" type="pres">
      <dgm:prSet presAssocID="{E31AC3FA-8A37-4338-B1B0-F87BF45980A7}" presName="imagNode" presStyleLbl="fgImgPlace1" presStyleIdx="3" presStyleCnt="4" custLinFactNeighborX="3293" custLinFactNeighborY="-1333"/>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D15E7213-3DBC-45D4-8E58-EB1124E53D6E}" type="presOf" srcId="{E8E6B124-C2C2-48EB-BF98-1A7373A8B108}" destId="{88806C3F-49B1-4364-95DE-D220139F3594}" srcOrd="0" destOrd="0" presId="urn:microsoft.com/office/officeart/2005/8/layout/hList7"/>
    <dgm:cxn modelId="{1FD28813-AE0C-41A7-A391-16EA1798415F}" type="presOf" srcId="{AE0D4BE4-7139-4D7B-8977-3788D104F62B}" destId="{1E08E34E-9CEE-47FD-BCC6-32959FD72D17}" srcOrd="0" destOrd="0" presId="urn:microsoft.com/office/officeart/2005/8/layout/hList7"/>
    <dgm:cxn modelId="{16FE6519-0886-4622-B443-99AF443EBC6A}" type="presOf" srcId="{105BDF39-6FD8-437E-A1B6-584B8B1BB45C}" destId="{C7E7CC3D-1D72-4895-9C28-B626E3A8AF2A}" srcOrd="1" destOrd="0" presId="urn:microsoft.com/office/officeart/2005/8/layout/hList7"/>
    <dgm:cxn modelId="{95D4431F-7B8E-4A27-AA0F-E4321CE48552}" srcId="{AE0D4BE4-7139-4D7B-8977-3788D104F62B}" destId="{105BDF39-6FD8-437E-A1B6-584B8B1BB45C}" srcOrd="1" destOrd="0" parTransId="{A55A5752-409F-400A-8C08-D399C2F6581A}" sibTransId="{3E1A1341-16CF-4721-B227-2BF8DD4C4DCB}"/>
    <dgm:cxn modelId="{2F225D5B-18BD-4CE9-B197-48BC8AD4AC32}" srcId="{AE0D4BE4-7139-4D7B-8977-3788D104F62B}" destId="{3C65CBB1-C316-44E0-9272-0D598DA64BAE}" srcOrd="2" destOrd="0" parTransId="{DFD23D12-2D78-484D-93F0-7CCDE085BCD7}" sibTransId="{11A5CFF9-F970-4669-AFBA-31A10F5E21AF}"/>
    <dgm:cxn modelId="{9CA55E59-CD6A-4E2D-BE5B-228486249456}" type="presOf" srcId="{3C65CBB1-C316-44E0-9272-0D598DA64BAE}" destId="{7F3B7512-510A-4A57-817F-E0F8E7EB4EE9}" srcOrd="0" destOrd="0" presId="urn:microsoft.com/office/officeart/2005/8/layout/hList7"/>
    <dgm:cxn modelId="{8833C29B-32B9-445C-A13D-56FB93AC0595}" type="presOf" srcId="{B1FE3031-CB03-4841-84AD-53F913654FC0}" destId="{E5F47DF1-2290-4F89-9524-E81D57B981F0}" srcOrd="0" destOrd="0" presId="urn:microsoft.com/office/officeart/2005/8/layout/hList7"/>
    <dgm:cxn modelId="{0B60E09E-E516-4410-845E-244D59CDC6EF}" type="presOf" srcId="{B1FE3031-CB03-4841-84AD-53F913654FC0}" destId="{98989F2D-21B6-461B-AB37-E3F6DD5684DE}" srcOrd="1" destOrd="0" presId="urn:microsoft.com/office/officeart/2005/8/layout/hList7"/>
    <dgm:cxn modelId="{CEFB64B3-98AE-4B7D-AED7-C19120EBA77D}" type="presOf" srcId="{E31AC3FA-8A37-4338-B1B0-F87BF45980A7}" destId="{2323FE8E-8885-45A4-A285-8BE9BE949B68}" srcOrd="0" destOrd="0" presId="urn:microsoft.com/office/officeart/2005/8/layout/hList7"/>
    <dgm:cxn modelId="{CB495DB5-7A4B-4A9C-A821-A1B557F231B1}" type="presOf" srcId="{E31AC3FA-8A37-4338-B1B0-F87BF45980A7}" destId="{8D3782E7-9CEF-4559-8DB2-7DFD82D793AE}" srcOrd="1" destOrd="0" presId="urn:microsoft.com/office/officeart/2005/8/layout/hList7"/>
    <dgm:cxn modelId="{231D02C9-59BA-4509-8982-F43E66BF95E9}" type="presOf" srcId="{3E1A1341-16CF-4721-B227-2BF8DD4C4DCB}" destId="{B31805B7-4CE8-4634-A721-28E80E3B9823}" srcOrd="0" destOrd="0" presId="urn:microsoft.com/office/officeart/2005/8/layout/hList7"/>
    <dgm:cxn modelId="{62E6E4CC-A081-4198-9FAE-C552B8F4B928}" type="presOf" srcId="{3C65CBB1-C316-44E0-9272-0D598DA64BAE}" destId="{D369CADC-9EFA-4CA3-8B4A-DEE31B59BFE6}" srcOrd="1" destOrd="0" presId="urn:microsoft.com/office/officeart/2005/8/layout/hList7"/>
    <dgm:cxn modelId="{116999DD-C202-4D85-A28D-0771E707CD3F}" srcId="{AE0D4BE4-7139-4D7B-8977-3788D104F62B}" destId="{E31AC3FA-8A37-4338-B1B0-F87BF45980A7}" srcOrd="3" destOrd="0" parTransId="{EB3912FD-7F10-412A-98B2-F5B1E68F6DE7}" sibTransId="{6794F8BD-384A-470F-A97C-953378F83717}"/>
    <dgm:cxn modelId="{91AA4AF6-B77F-476D-9BAE-FB580781D120}" type="presOf" srcId="{11A5CFF9-F970-4669-AFBA-31A10F5E21AF}" destId="{99D37DA1-070F-48AB-960F-A54B94B027BC}" srcOrd="0" destOrd="0" presId="urn:microsoft.com/office/officeart/2005/8/layout/hList7"/>
    <dgm:cxn modelId="{21DC5EF7-7E43-437B-8CAE-9A0A9302DE68}" type="presOf" srcId="{105BDF39-6FD8-437E-A1B6-584B8B1BB45C}" destId="{03796D6D-F45D-4DD6-800A-8160573C02F7}" srcOrd="0" destOrd="0" presId="urn:microsoft.com/office/officeart/2005/8/layout/hList7"/>
    <dgm:cxn modelId="{A7C026FD-2DFF-4A4F-95E5-1A06887C28B1}" srcId="{AE0D4BE4-7139-4D7B-8977-3788D104F62B}" destId="{B1FE3031-CB03-4841-84AD-53F913654FC0}" srcOrd="0" destOrd="0" parTransId="{0338ECD7-006E-4C41-B143-FB09F70C4616}" sibTransId="{E8E6B124-C2C2-48EB-BF98-1A7373A8B108}"/>
    <dgm:cxn modelId="{EA7D018F-5471-469C-9C8D-71B457DF9A04}" type="presParOf" srcId="{1E08E34E-9CEE-47FD-BCC6-32959FD72D17}" destId="{D9045A4A-431E-4648-A0F2-C88CBF47D72F}" srcOrd="0" destOrd="0" presId="urn:microsoft.com/office/officeart/2005/8/layout/hList7"/>
    <dgm:cxn modelId="{6EB7B088-3A90-4068-BE8E-12949E6DB9FE}" type="presParOf" srcId="{1E08E34E-9CEE-47FD-BCC6-32959FD72D17}" destId="{F2116660-B049-4673-A2B6-AE1A14968219}" srcOrd="1" destOrd="0" presId="urn:microsoft.com/office/officeart/2005/8/layout/hList7"/>
    <dgm:cxn modelId="{58EB93BA-D1E7-4654-A738-661DB6702F52}" type="presParOf" srcId="{F2116660-B049-4673-A2B6-AE1A14968219}" destId="{EB4EFAD5-75A7-41CC-B8FD-4B23905B8B18}" srcOrd="0" destOrd="0" presId="urn:microsoft.com/office/officeart/2005/8/layout/hList7"/>
    <dgm:cxn modelId="{3C896772-4CB4-4FF2-A883-5B1001C41352}" type="presParOf" srcId="{EB4EFAD5-75A7-41CC-B8FD-4B23905B8B18}" destId="{E5F47DF1-2290-4F89-9524-E81D57B981F0}" srcOrd="0" destOrd="0" presId="urn:microsoft.com/office/officeart/2005/8/layout/hList7"/>
    <dgm:cxn modelId="{5579EA2B-0CBD-4828-8E51-F7921F79195F}" type="presParOf" srcId="{EB4EFAD5-75A7-41CC-B8FD-4B23905B8B18}" destId="{98989F2D-21B6-461B-AB37-E3F6DD5684DE}" srcOrd="1" destOrd="0" presId="urn:microsoft.com/office/officeart/2005/8/layout/hList7"/>
    <dgm:cxn modelId="{0258ECFA-9231-44B2-89D9-7802D5F3CA93}" type="presParOf" srcId="{EB4EFAD5-75A7-41CC-B8FD-4B23905B8B18}" destId="{F4532291-924A-457C-B9FF-85075274676E}" srcOrd="2" destOrd="0" presId="urn:microsoft.com/office/officeart/2005/8/layout/hList7"/>
    <dgm:cxn modelId="{CC771A52-976A-42E2-A071-41AD76E21EF2}" type="presParOf" srcId="{EB4EFAD5-75A7-41CC-B8FD-4B23905B8B18}" destId="{40503729-A897-498E-8B87-9ADC04641BC2}" srcOrd="3" destOrd="0" presId="urn:microsoft.com/office/officeart/2005/8/layout/hList7"/>
    <dgm:cxn modelId="{2B26C6AB-7BF0-402D-8508-963309D1DCC8}" type="presParOf" srcId="{F2116660-B049-4673-A2B6-AE1A14968219}" destId="{88806C3F-49B1-4364-95DE-D220139F3594}" srcOrd="1" destOrd="0" presId="urn:microsoft.com/office/officeart/2005/8/layout/hList7"/>
    <dgm:cxn modelId="{B58B02E2-03CB-4BA0-A161-3685D4F7CD90}" type="presParOf" srcId="{F2116660-B049-4673-A2B6-AE1A14968219}" destId="{5D9E8D8C-67F3-4694-AD48-466B4E8DF5B1}" srcOrd="2" destOrd="0" presId="urn:microsoft.com/office/officeart/2005/8/layout/hList7"/>
    <dgm:cxn modelId="{F4B217D9-4869-4A1F-8891-ECE9BAEBC2E6}" type="presParOf" srcId="{5D9E8D8C-67F3-4694-AD48-466B4E8DF5B1}" destId="{03796D6D-F45D-4DD6-800A-8160573C02F7}" srcOrd="0" destOrd="0" presId="urn:microsoft.com/office/officeart/2005/8/layout/hList7"/>
    <dgm:cxn modelId="{FF0F9B44-5F2F-4BF8-89B7-7DA808ED61E9}" type="presParOf" srcId="{5D9E8D8C-67F3-4694-AD48-466B4E8DF5B1}" destId="{C7E7CC3D-1D72-4895-9C28-B626E3A8AF2A}" srcOrd="1" destOrd="0" presId="urn:microsoft.com/office/officeart/2005/8/layout/hList7"/>
    <dgm:cxn modelId="{CDFC4BFD-F3AA-48B0-A242-247600168DDA}" type="presParOf" srcId="{5D9E8D8C-67F3-4694-AD48-466B4E8DF5B1}" destId="{BF7F7A1A-CFE0-49A5-AEA8-39F01FDCF4F6}" srcOrd="2" destOrd="0" presId="urn:microsoft.com/office/officeart/2005/8/layout/hList7"/>
    <dgm:cxn modelId="{E573D753-30AC-4DD9-BAFF-69E43F54F060}" type="presParOf" srcId="{5D9E8D8C-67F3-4694-AD48-466B4E8DF5B1}" destId="{D819871E-A88B-405E-A233-455053E821C3}" srcOrd="3" destOrd="0" presId="urn:microsoft.com/office/officeart/2005/8/layout/hList7"/>
    <dgm:cxn modelId="{17F5926D-F171-4F8E-AF93-F3140FADCD15}" type="presParOf" srcId="{F2116660-B049-4673-A2B6-AE1A14968219}" destId="{B31805B7-4CE8-4634-A721-28E80E3B9823}" srcOrd="3" destOrd="0" presId="urn:microsoft.com/office/officeart/2005/8/layout/hList7"/>
    <dgm:cxn modelId="{955003C4-C7E7-4950-ACE6-649292037A09}" type="presParOf" srcId="{F2116660-B049-4673-A2B6-AE1A14968219}" destId="{F7F4D1C3-DFC8-4422-966F-864738273FCA}" srcOrd="4" destOrd="0" presId="urn:microsoft.com/office/officeart/2005/8/layout/hList7"/>
    <dgm:cxn modelId="{2741A989-14C5-4193-87DC-EEE278749FE3}" type="presParOf" srcId="{F7F4D1C3-DFC8-4422-966F-864738273FCA}" destId="{7F3B7512-510A-4A57-817F-E0F8E7EB4EE9}" srcOrd="0" destOrd="0" presId="urn:microsoft.com/office/officeart/2005/8/layout/hList7"/>
    <dgm:cxn modelId="{851CB9CA-BC55-452D-9A82-90DEEAD7613E}" type="presParOf" srcId="{F7F4D1C3-DFC8-4422-966F-864738273FCA}" destId="{D369CADC-9EFA-4CA3-8B4A-DEE31B59BFE6}" srcOrd="1" destOrd="0" presId="urn:microsoft.com/office/officeart/2005/8/layout/hList7"/>
    <dgm:cxn modelId="{07815E51-560F-4DA9-9C04-1ECFEB94E8EF}" type="presParOf" srcId="{F7F4D1C3-DFC8-4422-966F-864738273FCA}" destId="{DA734B9E-224B-409B-95CE-2D093C5B25C1}" srcOrd="2" destOrd="0" presId="urn:microsoft.com/office/officeart/2005/8/layout/hList7"/>
    <dgm:cxn modelId="{BFAC46DD-56FA-4229-B674-609D56747A8A}" type="presParOf" srcId="{F7F4D1C3-DFC8-4422-966F-864738273FCA}" destId="{BBC60CE1-91C3-41EE-8398-1A885315C53A}" srcOrd="3" destOrd="0" presId="urn:microsoft.com/office/officeart/2005/8/layout/hList7"/>
    <dgm:cxn modelId="{7F50CAE4-C2FF-4994-8AD3-8617EF684254}" type="presParOf" srcId="{F2116660-B049-4673-A2B6-AE1A14968219}" destId="{99D37DA1-070F-48AB-960F-A54B94B027BC}" srcOrd="5" destOrd="0" presId="urn:microsoft.com/office/officeart/2005/8/layout/hList7"/>
    <dgm:cxn modelId="{3BD19D34-1513-4806-9B30-C0562B9FA5F2}" type="presParOf" srcId="{F2116660-B049-4673-A2B6-AE1A14968219}" destId="{8B5D39A6-2A2D-4BD5-B83D-31D720E5B11B}" srcOrd="6" destOrd="0" presId="urn:microsoft.com/office/officeart/2005/8/layout/hList7"/>
    <dgm:cxn modelId="{928909D1-1E9B-40B7-BC0D-6AC7C406819E}" type="presParOf" srcId="{8B5D39A6-2A2D-4BD5-B83D-31D720E5B11B}" destId="{2323FE8E-8885-45A4-A285-8BE9BE949B68}" srcOrd="0" destOrd="0" presId="urn:microsoft.com/office/officeart/2005/8/layout/hList7"/>
    <dgm:cxn modelId="{9DD0F25A-3459-4015-8540-97FBF19004DB}" type="presParOf" srcId="{8B5D39A6-2A2D-4BD5-B83D-31D720E5B11B}" destId="{8D3782E7-9CEF-4559-8DB2-7DFD82D793AE}" srcOrd="1" destOrd="0" presId="urn:microsoft.com/office/officeart/2005/8/layout/hList7"/>
    <dgm:cxn modelId="{006D2B41-2788-445C-A918-C639D9102DBB}" type="presParOf" srcId="{8B5D39A6-2A2D-4BD5-B83D-31D720E5B11B}" destId="{6D0F9834-B1C7-41FC-8D69-A25BD6ACFC18}" srcOrd="2" destOrd="0" presId="urn:microsoft.com/office/officeart/2005/8/layout/hList7"/>
    <dgm:cxn modelId="{45902F4B-2D88-4B6E-AEC8-10BBCCF55D24}" type="presParOf" srcId="{8B5D39A6-2A2D-4BD5-B83D-31D720E5B11B}" destId="{36D97B3C-19C2-4172-AFD5-0FDE77B9DEF8}" srcOrd="3" destOrd="0" presId="urn:microsoft.com/office/officeart/2005/8/layout/hList7"/>
  </dgm:cxnLst>
  <dgm:bg>
    <a:solidFill>
      <a:srgbClr val="46A5EF"/>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DA3D6-F6C7-4786-971A-728723A3ABF9}">
      <dsp:nvSpPr>
        <dsp:cNvPr id="0" name=""/>
        <dsp:cNvSpPr/>
      </dsp:nvSpPr>
      <dsp:spPr>
        <a:xfrm rot="10800000">
          <a:off x="1652807" y="459"/>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Een serie van 10 nieuwe toneelworkshops ontwikkeld en uitgevoerd voor de studenten. Alle scenario’s en decors waren speciaal ontwikkeld voor (jong) volwassen studenten met minimalistisch motorische mogelijkheden en een intensieve hulpvraag. </a:t>
          </a:r>
          <a:endParaRPr lang="nl-NL" sz="900" kern="1200" dirty="0"/>
        </a:p>
      </dsp:txBody>
      <dsp:txXfrm rot="10800000">
        <a:off x="1798177" y="459"/>
        <a:ext cx="5839378" cy="581481"/>
      </dsp:txXfrm>
    </dsp:sp>
    <dsp:sp modelId="{A788DC35-7596-4929-BD7A-577ABB0C8DB2}">
      <dsp:nvSpPr>
        <dsp:cNvPr id="0" name=""/>
        <dsp:cNvSpPr/>
      </dsp:nvSpPr>
      <dsp:spPr>
        <a:xfrm>
          <a:off x="1362066" y="459"/>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6C772D-AEE8-47F3-B93F-E64F9BE3A8F3}">
      <dsp:nvSpPr>
        <dsp:cNvPr id="0" name=""/>
        <dsp:cNvSpPr/>
      </dsp:nvSpPr>
      <dsp:spPr>
        <a:xfrm rot="10800000">
          <a:off x="1652807" y="755517"/>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Zestien studenten zijn door naar het volgende jaar van de toneelopleiding </a:t>
          </a:r>
          <a:r>
            <a:rPr lang="nl-NL" sz="900" b="1" i="1" kern="1200" dirty="0">
              <a:solidFill>
                <a:schemeClr val="tx2"/>
              </a:solidFill>
            </a:rPr>
            <a:t>Space Station Light</a:t>
          </a:r>
          <a:r>
            <a:rPr lang="nl-NL" sz="900" b="1" kern="1200" dirty="0">
              <a:solidFill>
                <a:schemeClr val="tx2"/>
              </a:solidFill>
            </a:rPr>
            <a:t>. </a:t>
          </a:r>
          <a:endParaRPr lang="nl-NL" sz="900" kern="1200" dirty="0">
            <a:solidFill>
              <a:schemeClr val="tx2"/>
            </a:solidFill>
          </a:endParaRPr>
        </a:p>
      </dsp:txBody>
      <dsp:txXfrm rot="10800000">
        <a:off x="1798177" y="755517"/>
        <a:ext cx="5839378" cy="581481"/>
      </dsp:txXfrm>
    </dsp:sp>
    <dsp:sp modelId="{B276CC1C-484E-42DE-AEC2-888AD37CC34E}">
      <dsp:nvSpPr>
        <dsp:cNvPr id="0" name=""/>
        <dsp:cNvSpPr/>
      </dsp:nvSpPr>
      <dsp:spPr>
        <a:xfrm>
          <a:off x="1362066" y="755517"/>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83E3B2-DC69-4299-904A-D57BFD24C90E}">
      <dsp:nvSpPr>
        <dsp:cNvPr id="0" name=""/>
        <dsp:cNvSpPr/>
      </dsp:nvSpPr>
      <dsp:spPr>
        <a:xfrm rot="10800000">
          <a:off x="1652807" y="1510576"/>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Fotoproject</a:t>
          </a:r>
          <a:r>
            <a:rPr lang="nl-NL" sz="900" b="1" i="1" kern="1200" dirty="0">
              <a:solidFill>
                <a:schemeClr val="tx2"/>
              </a:solidFill>
            </a:rPr>
            <a:t> Beeldschoon </a:t>
          </a:r>
          <a:r>
            <a:rPr lang="nl-NL" sz="900" b="1" kern="1200" dirty="0">
              <a:solidFill>
                <a:schemeClr val="tx2"/>
              </a:solidFill>
            </a:rPr>
            <a:t>heeft de talenten van de studenten in de schijnwerpers gezet. We waren actief op social media met fotografie en video clips. </a:t>
          </a:r>
          <a:endParaRPr lang="nl-NL" sz="900" kern="1200" dirty="0">
            <a:solidFill>
              <a:schemeClr val="tx2"/>
            </a:solidFill>
          </a:endParaRPr>
        </a:p>
      </dsp:txBody>
      <dsp:txXfrm rot="10800000">
        <a:off x="1798177" y="1510576"/>
        <a:ext cx="5839378" cy="581481"/>
      </dsp:txXfrm>
    </dsp:sp>
    <dsp:sp modelId="{33F13307-34D6-4431-9B71-35AAE17CEFDC}">
      <dsp:nvSpPr>
        <dsp:cNvPr id="0" name=""/>
        <dsp:cNvSpPr/>
      </dsp:nvSpPr>
      <dsp:spPr>
        <a:xfrm>
          <a:off x="1362066" y="1510576"/>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C785A0-2BB1-4A42-A320-09F49789A225}">
      <dsp:nvSpPr>
        <dsp:cNvPr id="0" name=""/>
        <dsp:cNvSpPr/>
      </dsp:nvSpPr>
      <dsp:spPr>
        <a:xfrm rot="10800000">
          <a:off x="1652807" y="2265634"/>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Goede samenwerking met specialistische organisaties zoals Gors, ‘s</a:t>
          </a:r>
          <a:r>
            <a:rPr kumimoji="0" lang="nl-NL" sz="900" b="1" i="0" u="none" strike="noStrike" kern="1200" cap="none" spc="0" normalizeH="0" baseline="0" noProof="0" dirty="0">
              <a:ln>
                <a:noFill/>
              </a:ln>
              <a:solidFill>
                <a:schemeClr val="accent1">
                  <a:lumMod val="75000"/>
                </a:schemeClr>
              </a:solidFill>
              <a:effectLst/>
              <a:uLnTx/>
              <a:uFillTx/>
              <a:latin typeface="Trebuchet MS" panose="020B0603020202020204"/>
              <a:ea typeface="+mn-ea"/>
              <a:cs typeface="+mn-cs"/>
            </a:rPr>
            <a:t> Heeren Loo , </a:t>
          </a:r>
          <a:r>
            <a:rPr lang="nl-NL" sz="900" b="1" kern="1200" dirty="0">
              <a:solidFill>
                <a:schemeClr val="tx2"/>
              </a:solidFill>
            </a:rPr>
            <a:t>Zuidwester en Fleuroja.</a:t>
          </a:r>
        </a:p>
      </dsp:txBody>
      <dsp:txXfrm rot="10800000">
        <a:off x="1798177" y="2265634"/>
        <a:ext cx="5839378" cy="581481"/>
      </dsp:txXfrm>
    </dsp:sp>
    <dsp:sp modelId="{637C9141-C15A-40F4-96ED-DE68A2EDB4AB}">
      <dsp:nvSpPr>
        <dsp:cNvPr id="0" name=""/>
        <dsp:cNvSpPr/>
      </dsp:nvSpPr>
      <dsp:spPr>
        <a:xfrm>
          <a:off x="1362066" y="2265634"/>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1785CD-7487-48A7-B045-463B45593536}">
      <dsp:nvSpPr>
        <dsp:cNvPr id="0" name=""/>
        <dsp:cNvSpPr/>
      </dsp:nvSpPr>
      <dsp:spPr>
        <a:xfrm rot="10800000">
          <a:off x="1652807" y="3020693"/>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We hebben het vervolg lespakket</a:t>
          </a:r>
          <a:r>
            <a:rPr lang="nl-NL" sz="900" b="1" i="1" kern="1200" dirty="0">
              <a:solidFill>
                <a:schemeClr val="tx2"/>
              </a:solidFill>
            </a:rPr>
            <a:t> Sensstuff </a:t>
          </a:r>
          <a:r>
            <a:rPr lang="nl-NL" sz="900" b="1" kern="1200" dirty="0">
              <a:solidFill>
                <a:schemeClr val="tx2"/>
              </a:solidFill>
            </a:rPr>
            <a:t>ontwikkeld en in december uitgereikt aan de studenten. </a:t>
          </a:r>
          <a:endParaRPr lang="nl-NL" sz="900" kern="1200" dirty="0">
            <a:solidFill>
              <a:schemeClr val="tx2"/>
            </a:solidFill>
          </a:endParaRPr>
        </a:p>
      </dsp:txBody>
      <dsp:txXfrm rot="10800000">
        <a:off x="1798177" y="3020693"/>
        <a:ext cx="5839378" cy="581481"/>
      </dsp:txXfrm>
    </dsp:sp>
    <dsp:sp modelId="{EBAD9D71-FE01-4E82-BE0E-DC19DA441202}">
      <dsp:nvSpPr>
        <dsp:cNvPr id="0" name=""/>
        <dsp:cNvSpPr/>
      </dsp:nvSpPr>
      <dsp:spPr>
        <a:xfrm>
          <a:off x="1362066" y="3020693"/>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12E6DA-0FAE-40C6-8900-77F8EE65209B}">
      <dsp:nvSpPr>
        <dsp:cNvPr id="0" name=""/>
        <dsp:cNvSpPr/>
      </dsp:nvSpPr>
      <dsp:spPr>
        <a:xfrm rot="10800000">
          <a:off x="1652807" y="3775752"/>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Er werd verder gewerkt aan het assessment systeem van de toneelopleiding </a:t>
          </a:r>
          <a:r>
            <a:rPr lang="nl-NL" sz="900" b="1" i="1" kern="1200" dirty="0">
              <a:solidFill>
                <a:schemeClr val="tx2"/>
              </a:solidFill>
            </a:rPr>
            <a:t>Space Station Light</a:t>
          </a:r>
          <a:r>
            <a:rPr lang="nl-NL" sz="900" b="1" kern="1200" dirty="0">
              <a:solidFill>
                <a:schemeClr val="tx2"/>
              </a:solidFill>
            </a:rPr>
            <a:t>.  Dit systeem – dat de talenten, vaardigheden en prestaties van de studenten in beeld brengt -  moet transparant, meetbaar en realistisch zijn. Er moet een persoonsgebonden vrije ruimte zijn die de student de gelegenheid geeft om te scoren met persoonlijke talenten en mijlpalen</a:t>
          </a:r>
          <a:r>
            <a:rPr lang="nl-NL" sz="900" b="1" kern="1200" dirty="0"/>
            <a:t>.</a:t>
          </a:r>
          <a:endParaRPr lang="nl-NL" sz="900" kern="1200" dirty="0"/>
        </a:p>
      </dsp:txBody>
      <dsp:txXfrm rot="10800000">
        <a:off x="1798177" y="3775752"/>
        <a:ext cx="5839378" cy="581481"/>
      </dsp:txXfrm>
    </dsp:sp>
    <dsp:sp modelId="{453DF1C9-6D63-4BD5-8434-F75A4C64BADB}">
      <dsp:nvSpPr>
        <dsp:cNvPr id="0" name=""/>
        <dsp:cNvSpPr/>
      </dsp:nvSpPr>
      <dsp:spPr>
        <a:xfrm>
          <a:off x="1362066" y="3775752"/>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201C02-E4CF-4B10-8975-F1F3E7545DFB}">
      <dsp:nvSpPr>
        <dsp:cNvPr id="0" name=""/>
        <dsp:cNvSpPr/>
      </dsp:nvSpPr>
      <dsp:spPr>
        <a:xfrm rot="10800000">
          <a:off x="1652807" y="4530810"/>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Ongeveer 20 middelbare scholieren van Scholengemeenschap Pontes Pieter Zeeman werden begeleid en waren betrokken bij de toneelworkshops van Space Station. </a:t>
          </a:r>
          <a:endParaRPr lang="nl-NL" sz="900" kern="1200" dirty="0"/>
        </a:p>
      </dsp:txBody>
      <dsp:txXfrm rot="10800000">
        <a:off x="1798177" y="4530810"/>
        <a:ext cx="5839378" cy="581481"/>
      </dsp:txXfrm>
    </dsp:sp>
    <dsp:sp modelId="{54EC9B1B-5D24-43DC-A8EC-3AD2F9A05F80}">
      <dsp:nvSpPr>
        <dsp:cNvPr id="0" name=""/>
        <dsp:cNvSpPr/>
      </dsp:nvSpPr>
      <dsp:spPr>
        <a:xfrm>
          <a:off x="1362066" y="4530810"/>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97AC83-0E4C-45C3-9276-370B968DF4EE}">
      <dsp:nvSpPr>
        <dsp:cNvPr id="0" name=""/>
        <dsp:cNvSpPr/>
      </dsp:nvSpPr>
      <dsp:spPr>
        <a:xfrm rot="10800000">
          <a:off x="1652807" y="5285869"/>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Vrijwilligers van Space Station zijn eind 2018 afgereisd naar Arnhem om de Nieuwe Belevenis, een uitgaansgelegenheid voor personen met een meervoudige beperking, te ervaren. Kennis en opgedane ideeën werden bij de toneelworkshops van Space Station ingezet. </a:t>
          </a:r>
          <a:endParaRPr lang="nl-NL" sz="900" kern="1200" dirty="0">
            <a:solidFill>
              <a:schemeClr val="tx2"/>
            </a:solidFill>
          </a:endParaRPr>
        </a:p>
      </dsp:txBody>
      <dsp:txXfrm rot="10800000">
        <a:off x="1798177" y="5285869"/>
        <a:ext cx="5839378" cy="581481"/>
      </dsp:txXfrm>
    </dsp:sp>
    <dsp:sp modelId="{67B6F7E9-43E5-444B-9C6B-6B2466E856D8}">
      <dsp:nvSpPr>
        <dsp:cNvPr id="0" name=""/>
        <dsp:cNvSpPr/>
      </dsp:nvSpPr>
      <dsp:spPr>
        <a:xfrm>
          <a:off x="1362066" y="5285869"/>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5A842-9514-4828-98B9-2C6F910A5307}">
      <dsp:nvSpPr>
        <dsp:cNvPr id="0" name=""/>
        <dsp:cNvSpPr/>
      </dsp:nvSpPr>
      <dsp:spPr>
        <a:xfrm rot="10800000">
          <a:off x="1652807" y="6040928"/>
          <a:ext cx="5984748" cy="581481"/>
        </a:xfrm>
        <a:prstGeom prst="homePlate">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417" tIns="34290" rIns="64008" bIns="34290" numCol="1" spcCol="1270" anchor="ctr" anchorCtr="0">
          <a:noAutofit/>
        </a:bodyPr>
        <a:lstStyle/>
        <a:p>
          <a:pPr marL="0" lvl="0" indent="0" algn="ctr" defTabSz="400050">
            <a:lnSpc>
              <a:spcPct val="90000"/>
            </a:lnSpc>
            <a:spcBef>
              <a:spcPct val="0"/>
            </a:spcBef>
            <a:spcAft>
              <a:spcPct val="35000"/>
            </a:spcAft>
            <a:buNone/>
          </a:pPr>
          <a:r>
            <a:rPr lang="nl-NL" sz="900" b="1" kern="1200" dirty="0">
              <a:solidFill>
                <a:schemeClr val="tx2"/>
              </a:solidFill>
            </a:rPr>
            <a:t>We hebben toneelworkshops georganiseerd in samenwerking met landelijke toneelgroepen om de kennis en ervaringen van de studenten te vergroten. </a:t>
          </a:r>
          <a:r>
            <a:rPr lang="nl-NL" sz="900" b="1" kern="1200" dirty="0">
              <a:solidFill>
                <a:srgbClr val="FF0000"/>
              </a:solidFill>
            </a:rPr>
            <a:t>     </a:t>
          </a:r>
          <a:endParaRPr lang="nl-NL" sz="900" kern="1200" dirty="0">
            <a:solidFill>
              <a:srgbClr val="FF0000"/>
            </a:solidFill>
          </a:endParaRPr>
        </a:p>
      </dsp:txBody>
      <dsp:txXfrm rot="10800000">
        <a:off x="1798177" y="6040928"/>
        <a:ext cx="5839378" cy="581481"/>
      </dsp:txXfrm>
    </dsp:sp>
    <dsp:sp modelId="{06FC5E45-CB74-4685-9D91-6642ACD5CBF6}">
      <dsp:nvSpPr>
        <dsp:cNvPr id="0" name=""/>
        <dsp:cNvSpPr/>
      </dsp:nvSpPr>
      <dsp:spPr>
        <a:xfrm>
          <a:off x="1362066" y="6040928"/>
          <a:ext cx="581481" cy="581481"/>
        </a:xfrm>
        <a:prstGeom prst="ellipse">
          <a:avLst/>
        </a:prstGeom>
        <a:solidFill>
          <a:schemeClr val="bg1"/>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7DF1-2290-4F89-9524-E81D57B981F0}">
      <dsp:nvSpPr>
        <dsp:cNvPr id="0" name=""/>
        <dsp:cNvSpPr/>
      </dsp:nvSpPr>
      <dsp:spPr>
        <a:xfrm>
          <a:off x="964" y="0"/>
          <a:ext cx="1010719" cy="2761918"/>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0" i="0" kern="1200" dirty="0"/>
            <a:t>Ik kan voelen wanneer het  scenario vrolijk, droevig,  opwindend, kalm of spannend is. </a:t>
          </a:r>
        </a:p>
      </dsp:txBody>
      <dsp:txXfrm>
        <a:off x="964" y="1104767"/>
        <a:ext cx="1010719" cy="1104767"/>
      </dsp:txXfrm>
    </dsp:sp>
    <dsp:sp modelId="{40503729-A897-498E-8B87-9ADC04641BC2}">
      <dsp:nvSpPr>
        <dsp:cNvPr id="0" name=""/>
        <dsp:cNvSpPr/>
      </dsp:nvSpPr>
      <dsp:spPr>
        <a:xfrm>
          <a:off x="46464" y="165715"/>
          <a:ext cx="919718" cy="919718"/>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96D6D-F45D-4DD6-800A-8160573C02F7}">
      <dsp:nvSpPr>
        <dsp:cNvPr id="0" name=""/>
        <dsp:cNvSpPr/>
      </dsp:nvSpPr>
      <dsp:spPr>
        <a:xfrm>
          <a:off x="1042005" y="0"/>
          <a:ext cx="1010719" cy="2761918"/>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0" i="0" kern="1200" dirty="0"/>
            <a:t>Ik kan vrienden maken en mensen beïnvloeden.</a:t>
          </a:r>
        </a:p>
      </dsp:txBody>
      <dsp:txXfrm>
        <a:off x="1042005" y="1104767"/>
        <a:ext cx="1010719" cy="1104767"/>
      </dsp:txXfrm>
    </dsp:sp>
    <dsp:sp modelId="{D819871E-A88B-405E-A233-455053E821C3}">
      <dsp:nvSpPr>
        <dsp:cNvPr id="0" name=""/>
        <dsp:cNvSpPr/>
      </dsp:nvSpPr>
      <dsp:spPr>
        <a:xfrm>
          <a:off x="1087506" y="165715"/>
          <a:ext cx="919718" cy="91971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B7512-510A-4A57-817F-E0F8E7EB4EE9}">
      <dsp:nvSpPr>
        <dsp:cNvPr id="0" name=""/>
        <dsp:cNvSpPr/>
      </dsp:nvSpPr>
      <dsp:spPr>
        <a:xfrm>
          <a:off x="2083047" y="0"/>
          <a:ext cx="1010719" cy="2761918"/>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0" i="0" kern="1200" dirty="0"/>
            <a:t>Ik kan leren de spanwijdte  van mijn aandacht te vergroten.</a:t>
          </a:r>
        </a:p>
      </dsp:txBody>
      <dsp:txXfrm>
        <a:off x="2083047" y="1104767"/>
        <a:ext cx="1010719" cy="1104767"/>
      </dsp:txXfrm>
    </dsp:sp>
    <dsp:sp modelId="{BBC60CE1-91C3-41EE-8398-1A885315C53A}">
      <dsp:nvSpPr>
        <dsp:cNvPr id="0" name=""/>
        <dsp:cNvSpPr/>
      </dsp:nvSpPr>
      <dsp:spPr>
        <a:xfrm>
          <a:off x="2128547" y="165715"/>
          <a:ext cx="919718" cy="919718"/>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23FE8E-8885-45A4-A285-8BE9BE949B68}">
      <dsp:nvSpPr>
        <dsp:cNvPr id="0" name=""/>
        <dsp:cNvSpPr/>
      </dsp:nvSpPr>
      <dsp:spPr>
        <a:xfrm>
          <a:off x="3124088" y="0"/>
          <a:ext cx="1010719" cy="2761918"/>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b="0" i="0" kern="1200" dirty="0"/>
            <a:t>Live muziek helpt mij om me te concentreren.</a:t>
          </a:r>
        </a:p>
      </dsp:txBody>
      <dsp:txXfrm>
        <a:off x="3124088" y="1104767"/>
        <a:ext cx="1010719" cy="1104767"/>
      </dsp:txXfrm>
    </dsp:sp>
    <dsp:sp modelId="{36D97B3C-19C2-4172-AFD5-0FDE77B9DEF8}">
      <dsp:nvSpPr>
        <dsp:cNvPr id="0" name=""/>
        <dsp:cNvSpPr/>
      </dsp:nvSpPr>
      <dsp:spPr>
        <a:xfrm>
          <a:off x="3169589" y="165715"/>
          <a:ext cx="919718" cy="91971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45A4A-431E-4648-A0F2-C88CBF47D72F}">
      <dsp:nvSpPr>
        <dsp:cNvPr id="0" name=""/>
        <dsp:cNvSpPr/>
      </dsp:nvSpPr>
      <dsp:spPr>
        <a:xfrm>
          <a:off x="181830" y="2240531"/>
          <a:ext cx="3804911" cy="414287"/>
        </a:xfrm>
        <a:prstGeom prst="leftRightArrow">
          <a:avLst/>
        </a:prstGeom>
        <a:solidFill>
          <a:srgbClr val="B68E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47DF1-2290-4F89-9524-E81D57B981F0}">
      <dsp:nvSpPr>
        <dsp:cNvPr id="0" name=""/>
        <dsp:cNvSpPr/>
      </dsp:nvSpPr>
      <dsp:spPr>
        <a:xfrm>
          <a:off x="964" y="0"/>
          <a:ext cx="1010719" cy="2966712"/>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i="1" kern="1200" dirty="0"/>
            <a:t>Space Station Light </a:t>
          </a:r>
          <a:r>
            <a:rPr lang="nl-NL" sz="1000" i="0" kern="1200" dirty="0"/>
            <a:t>bevat een reisschema voor maar liefst 80 licht-overgoten oorden. </a:t>
          </a:r>
        </a:p>
      </dsp:txBody>
      <dsp:txXfrm>
        <a:off x="964" y="1186684"/>
        <a:ext cx="1010719" cy="1186684"/>
      </dsp:txXfrm>
    </dsp:sp>
    <dsp:sp modelId="{40503729-A897-498E-8B87-9ADC04641BC2}">
      <dsp:nvSpPr>
        <dsp:cNvPr id="0" name=""/>
        <dsp:cNvSpPr/>
      </dsp:nvSpPr>
      <dsp:spPr>
        <a:xfrm>
          <a:off x="0" y="203155"/>
          <a:ext cx="950076" cy="987915"/>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96D6D-F45D-4DD6-800A-8160573C02F7}">
      <dsp:nvSpPr>
        <dsp:cNvPr id="0" name=""/>
        <dsp:cNvSpPr/>
      </dsp:nvSpPr>
      <dsp:spPr>
        <a:xfrm>
          <a:off x="1042005" y="0"/>
          <a:ext cx="1010719" cy="2966712"/>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i="0" kern="1200" dirty="0"/>
            <a:t>Met het accent op licht wil </a:t>
          </a:r>
          <a:r>
            <a:rPr lang="nl-NL" sz="1000" i="1" kern="1200" dirty="0"/>
            <a:t>Space Station Light </a:t>
          </a:r>
          <a:r>
            <a:rPr lang="nl-NL" sz="1000" i="0" kern="1200" dirty="0"/>
            <a:t>de studenten in de schijnwerpers zetten. </a:t>
          </a:r>
        </a:p>
      </dsp:txBody>
      <dsp:txXfrm>
        <a:off x="1042005" y="1186684"/>
        <a:ext cx="1010719" cy="1186684"/>
      </dsp:txXfrm>
    </dsp:sp>
    <dsp:sp modelId="{D819871E-A88B-405E-A233-455053E821C3}">
      <dsp:nvSpPr>
        <dsp:cNvPr id="0" name=""/>
        <dsp:cNvSpPr/>
      </dsp:nvSpPr>
      <dsp:spPr>
        <a:xfrm>
          <a:off x="1072327" y="178002"/>
          <a:ext cx="950076" cy="987915"/>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B7512-510A-4A57-817F-E0F8E7EB4EE9}">
      <dsp:nvSpPr>
        <dsp:cNvPr id="0" name=""/>
        <dsp:cNvSpPr/>
      </dsp:nvSpPr>
      <dsp:spPr>
        <a:xfrm>
          <a:off x="2083046" y="0"/>
          <a:ext cx="1010719" cy="2966712"/>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i="0" kern="1200" dirty="0"/>
            <a:t>Er zijn stoplichten, voetlichten, toverlampen, vuurballen, black lights en red lights. </a:t>
          </a:r>
        </a:p>
      </dsp:txBody>
      <dsp:txXfrm>
        <a:off x="2083046" y="1186684"/>
        <a:ext cx="1010719" cy="1186684"/>
      </dsp:txXfrm>
    </dsp:sp>
    <dsp:sp modelId="{BBC60CE1-91C3-41EE-8398-1A885315C53A}">
      <dsp:nvSpPr>
        <dsp:cNvPr id="0" name=""/>
        <dsp:cNvSpPr/>
      </dsp:nvSpPr>
      <dsp:spPr>
        <a:xfrm>
          <a:off x="2113368" y="178002"/>
          <a:ext cx="950076" cy="987915"/>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23FE8E-8885-45A4-A285-8BE9BE949B68}">
      <dsp:nvSpPr>
        <dsp:cNvPr id="0" name=""/>
        <dsp:cNvSpPr/>
      </dsp:nvSpPr>
      <dsp:spPr>
        <a:xfrm>
          <a:off x="3124088" y="0"/>
          <a:ext cx="1010719" cy="2966712"/>
        </a:xfrm>
        <a:prstGeom prst="roundRect">
          <a:avLst>
            <a:gd name="adj" fmla="val 10000"/>
          </a:avLst>
        </a:prstGeom>
        <a:solidFill>
          <a:srgbClr val="46A5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NL" sz="1000" i="0" kern="1200" dirty="0"/>
            <a:t>Licht kan gebruikt worden om reacties uit te lokken, om studenten te stimuleren en uit te dagen. </a:t>
          </a:r>
        </a:p>
      </dsp:txBody>
      <dsp:txXfrm>
        <a:off x="3124088" y="1186684"/>
        <a:ext cx="1010719" cy="1186684"/>
      </dsp:txXfrm>
    </dsp:sp>
    <dsp:sp modelId="{36D97B3C-19C2-4172-AFD5-0FDE77B9DEF8}">
      <dsp:nvSpPr>
        <dsp:cNvPr id="0" name=""/>
        <dsp:cNvSpPr/>
      </dsp:nvSpPr>
      <dsp:spPr>
        <a:xfrm>
          <a:off x="3185695" y="164833"/>
          <a:ext cx="950076" cy="987915"/>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45A4A-431E-4648-A0F2-C88CBF47D72F}">
      <dsp:nvSpPr>
        <dsp:cNvPr id="0" name=""/>
        <dsp:cNvSpPr/>
      </dsp:nvSpPr>
      <dsp:spPr>
        <a:xfrm>
          <a:off x="195717" y="2431669"/>
          <a:ext cx="3804910" cy="445006"/>
        </a:xfrm>
        <a:prstGeom prst="leftRightArrow">
          <a:avLst/>
        </a:prstGeom>
        <a:solidFill>
          <a:srgbClr val="B68E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68569-405A-42B8-BFDA-76A3AB30BC9A}" type="datetimeFigureOut">
              <a:rPr lang="nl-NL" smtClean="0"/>
              <a:t>29-5-2020</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CB757F-EF54-4914-BF80-6CE36C895E82}" type="slidenum">
              <a:rPr lang="nl-NL" smtClean="0"/>
              <a:t>‹nr.›</a:t>
            </a:fld>
            <a:endParaRPr lang="nl-NL"/>
          </a:p>
        </p:txBody>
      </p:sp>
    </p:spTree>
    <p:extLst>
      <p:ext uri="{BB962C8B-B14F-4D97-AF65-F5344CB8AC3E}">
        <p14:creationId xmlns:p14="http://schemas.microsoft.com/office/powerpoint/2010/main" val="300629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7F63B4-CAA3-4767-BF79-EA84D6A36A8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8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solidFill>
                  <a:srgbClr val="000099"/>
                </a:solidFill>
              </a:rPr>
              <a:t>Space Station </a:t>
            </a:r>
            <a:r>
              <a:rPr lang="nl-NL" dirty="0" err="1">
                <a:solidFill>
                  <a:srgbClr val="000099"/>
                </a:solidFill>
              </a:rPr>
              <a:t>believes</a:t>
            </a:r>
            <a:r>
              <a:rPr lang="nl-NL" dirty="0">
                <a:solidFill>
                  <a:srgbClr val="000099"/>
                </a:solidFill>
              </a:rPr>
              <a:t> </a:t>
            </a:r>
            <a:r>
              <a:rPr lang="nl-NL" dirty="0" err="1">
                <a:solidFill>
                  <a:srgbClr val="000099"/>
                </a:solidFill>
              </a:rPr>
              <a:t>that</a:t>
            </a:r>
            <a:r>
              <a:rPr lang="nl-NL" dirty="0">
                <a:solidFill>
                  <a:srgbClr val="000099"/>
                </a:solidFill>
              </a:rPr>
              <a:t> </a:t>
            </a:r>
            <a:r>
              <a:rPr lang="nl-NL" dirty="0" err="1">
                <a:solidFill>
                  <a:srgbClr val="000099"/>
                </a:solidFill>
              </a:rPr>
              <a:t>there</a:t>
            </a:r>
            <a:r>
              <a:rPr lang="nl-NL" dirty="0">
                <a:solidFill>
                  <a:srgbClr val="000099"/>
                </a:solidFill>
              </a:rPr>
              <a:t> is no </a:t>
            </a:r>
            <a:r>
              <a:rPr lang="nl-NL" dirty="0" err="1">
                <a:solidFill>
                  <a:srgbClr val="000099"/>
                </a:solidFill>
              </a:rPr>
              <a:t>such</a:t>
            </a:r>
            <a:r>
              <a:rPr lang="nl-NL" dirty="0">
                <a:solidFill>
                  <a:srgbClr val="000099"/>
                </a:solidFill>
              </a:rPr>
              <a:t> </a:t>
            </a:r>
            <a:r>
              <a:rPr lang="nl-NL" dirty="0" err="1">
                <a:solidFill>
                  <a:srgbClr val="000099"/>
                </a:solidFill>
              </a:rPr>
              <a:t>thing</a:t>
            </a:r>
            <a:r>
              <a:rPr lang="nl-NL" dirty="0">
                <a:solidFill>
                  <a:srgbClr val="000099"/>
                </a:solidFill>
              </a:rPr>
              <a:t> as " special </a:t>
            </a:r>
            <a:r>
              <a:rPr lang="nl-NL" dirty="0" err="1">
                <a:solidFill>
                  <a:srgbClr val="000099"/>
                </a:solidFill>
              </a:rPr>
              <a:t>education</a:t>
            </a:r>
            <a:r>
              <a:rPr lang="nl-NL" dirty="0">
                <a:solidFill>
                  <a:srgbClr val="000099"/>
                </a:solidFill>
              </a:rPr>
              <a:t>". </a:t>
            </a:r>
            <a:r>
              <a:rPr lang="nl-NL" dirty="0" err="1">
                <a:solidFill>
                  <a:srgbClr val="000099"/>
                </a:solidFill>
              </a:rPr>
              <a:t>So-called</a:t>
            </a:r>
            <a:r>
              <a:rPr lang="nl-NL" dirty="0">
                <a:solidFill>
                  <a:srgbClr val="000099"/>
                </a:solidFill>
              </a:rPr>
              <a:t> special </a:t>
            </a:r>
            <a:r>
              <a:rPr lang="nl-NL" dirty="0" err="1">
                <a:solidFill>
                  <a:srgbClr val="000099"/>
                </a:solidFill>
              </a:rPr>
              <a:t>education</a:t>
            </a:r>
            <a:r>
              <a:rPr lang="nl-NL" dirty="0">
                <a:solidFill>
                  <a:srgbClr val="000099"/>
                </a:solidFill>
              </a:rPr>
              <a:t> </a:t>
            </a:r>
            <a:r>
              <a:rPr lang="nl-NL" dirty="0" err="1">
                <a:solidFill>
                  <a:srgbClr val="000099"/>
                </a:solidFill>
              </a:rPr>
              <a:t>works</a:t>
            </a:r>
            <a:r>
              <a:rPr lang="nl-NL" dirty="0">
                <a:solidFill>
                  <a:srgbClr val="000099"/>
                </a:solidFill>
              </a:rPr>
              <a:t> on </a:t>
            </a:r>
            <a:r>
              <a:rPr lang="nl-NL" dirty="0" err="1">
                <a:solidFill>
                  <a:srgbClr val="000099"/>
                </a:solidFill>
              </a:rPr>
              <a:t>thr</a:t>
            </a:r>
            <a:r>
              <a:rPr lang="nl-NL" dirty="0">
                <a:solidFill>
                  <a:srgbClr val="000099"/>
                </a:solidFill>
              </a:rPr>
              <a:t> basis of </a:t>
            </a:r>
            <a:r>
              <a:rPr lang="nl-NL" dirty="0" err="1">
                <a:solidFill>
                  <a:srgbClr val="000099"/>
                </a:solidFill>
              </a:rPr>
              <a:t>exclusion</a:t>
            </a:r>
            <a:r>
              <a:rPr lang="nl-NL" dirty="0">
                <a:solidFill>
                  <a:srgbClr val="000099"/>
                </a:solidFill>
              </a:rPr>
              <a:t> </a:t>
            </a:r>
            <a:r>
              <a:rPr lang="nl-NL" dirty="0" err="1">
                <a:solidFill>
                  <a:srgbClr val="000099"/>
                </a:solidFill>
              </a:rPr>
              <a:t>and</a:t>
            </a:r>
            <a:r>
              <a:rPr lang="nl-NL" dirty="0">
                <a:solidFill>
                  <a:srgbClr val="000099"/>
                </a:solidFill>
              </a:rPr>
              <a:t> is </a:t>
            </a:r>
            <a:r>
              <a:rPr lang="nl-NL" dirty="0" err="1">
                <a:solidFill>
                  <a:srgbClr val="000099"/>
                </a:solidFill>
              </a:rPr>
              <a:t>therefore</a:t>
            </a:r>
            <a:r>
              <a:rPr lang="nl-NL" dirty="0">
                <a:solidFill>
                  <a:srgbClr val="000099"/>
                </a:solidFill>
              </a:rPr>
              <a:t> </a:t>
            </a:r>
            <a:r>
              <a:rPr lang="nl-NL" dirty="0" err="1">
                <a:solidFill>
                  <a:srgbClr val="000099"/>
                </a:solidFill>
              </a:rPr>
              <a:t>the</a:t>
            </a:r>
            <a:r>
              <a:rPr lang="nl-NL" dirty="0">
                <a:solidFill>
                  <a:srgbClr val="000099"/>
                </a:solidFill>
              </a:rPr>
              <a:t> </a:t>
            </a:r>
            <a:r>
              <a:rPr lang="nl-NL" dirty="0" err="1">
                <a:solidFill>
                  <a:srgbClr val="000099"/>
                </a:solidFill>
              </a:rPr>
              <a:t>opposite</a:t>
            </a:r>
            <a:r>
              <a:rPr lang="nl-NL" dirty="0">
                <a:solidFill>
                  <a:srgbClr val="000099"/>
                </a:solidFill>
              </a:rPr>
              <a:t> </a:t>
            </a:r>
            <a:r>
              <a:rPr lang="nl-NL" dirty="0" err="1">
                <a:solidFill>
                  <a:srgbClr val="000099"/>
                </a:solidFill>
              </a:rPr>
              <a:t>to</a:t>
            </a:r>
            <a:r>
              <a:rPr lang="nl-NL" dirty="0">
                <a:solidFill>
                  <a:srgbClr val="000099"/>
                </a:solidFill>
              </a:rPr>
              <a:t> </a:t>
            </a:r>
            <a:r>
              <a:rPr lang="nl-NL" dirty="0" err="1">
                <a:solidFill>
                  <a:srgbClr val="000099"/>
                </a:solidFill>
              </a:rPr>
              <a:t>education</a:t>
            </a:r>
            <a:r>
              <a:rPr lang="nl-NL" dirty="0">
                <a:solidFill>
                  <a:srgbClr val="000099"/>
                </a:solidFill>
              </a:rPr>
              <a:t>. It leads </a:t>
            </a:r>
            <a:r>
              <a:rPr lang="nl-NL" dirty="0" err="1">
                <a:solidFill>
                  <a:srgbClr val="000099"/>
                </a:solidFill>
              </a:rPr>
              <a:t>students</a:t>
            </a:r>
            <a:r>
              <a:rPr lang="nl-NL" dirty="0">
                <a:solidFill>
                  <a:srgbClr val="000099"/>
                </a:solidFill>
              </a:rPr>
              <a:t> </a:t>
            </a:r>
            <a:r>
              <a:rPr lang="nl-NL" dirty="0" err="1">
                <a:solidFill>
                  <a:srgbClr val="000099"/>
                </a:solidFill>
              </a:rPr>
              <a:t>backwards</a:t>
            </a:r>
            <a:r>
              <a:rPr lang="nl-NL" dirty="0">
                <a:solidFill>
                  <a:srgbClr val="000099"/>
                </a:solidFill>
              </a:rPr>
              <a:t> </a:t>
            </a:r>
            <a:r>
              <a:rPr lang="nl-NL" dirty="0" err="1">
                <a:solidFill>
                  <a:srgbClr val="000099"/>
                </a:solidFill>
              </a:rPr>
              <a:t>rather</a:t>
            </a:r>
            <a:r>
              <a:rPr lang="nl-NL" dirty="0">
                <a:solidFill>
                  <a:srgbClr val="000099"/>
                </a:solidFill>
              </a:rPr>
              <a:t> </a:t>
            </a:r>
            <a:r>
              <a:rPr lang="nl-NL" dirty="0" err="1">
                <a:solidFill>
                  <a:srgbClr val="000099"/>
                </a:solidFill>
              </a:rPr>
              <a:t>than</a:t>
            </a:r>
            <a:r>
              <a:rPr lang="nl-NL" dirty="0">
                <a:solidFill>
                  <a:srgbClr val="000099"/>
                </a:solidFill>
              </a:rPr>
              <a:t> forward. It's a </a:t>
            </a:r>
            <a:r>
              <a:rPr lang="nl-NL" dirty="0" err="1">
                <a:solidFill>
                  <a:srgbClr val="000099"/>
                </a:solidFill>
              </a:rPr>
              <a:t>cheap</a:t>
            </a:r>
            <a:r>
              <a:rPr lang="nl-NL" dirty="0">
                <a:solidFill>
                  <a:srgbClr val="000099"/>
                </a:solidFill>
              </a:rPr>
              <a:t> </a:t>
            </a:r>
            <a:r>
              <a:rPr lang="nl-NL" dirty="0" err="1">
                <a:solidFill>
                  <a:srgbClr val="000099"/>
                </a:solidFill>
              </a:rPr>
              <a:t>alternative</a:t>
            </a:r>
            <a:r>
              <a:rPr lang="nl-NL" dirty="0">
                <a:solidFill>
                  <a:srgbClr val="000099"/>
                </a:solidFill>
              </a:rPr>
              <a:t> </a:t>
            </a:r>
            <a:r>
              <a:rPr lang="nl-NL" dirty="0" err="1">
                <a:solidFill>
                  <a:srgbClr val="000099"/>
                </a:solidFill>
              </a:rPr>
              <a:t>to</a:t>
            </a:r>
            <a:r>
              <a:rPr lang="nl-NL" dirty="0">
                <a:solidFill>
                  <a:srgbClr val="000099"/>
                </a:solidFill>
              </a:rPr>
              <a:t> real </a:t>
            </a:r>
            <a:r>
              <a:rPr lang="nl-NL" dirty="0" err="1">
                <a:solidFill>
                  <a:srgbClr val="000099"/>
                </a:solidFill>
              </a:rPr>
              <a:t>education</a:t>
            </a:r>
            <a:r>
              <a:rPr lang="nl-NL" dirty="0">
                <a:solidFill>
                  <a:srgbClr val="000099"/>
                </a:solidFill>
              </a:rPr>
              <a:t>.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BABD3-DCD1-41F2-883A-77881BE277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88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1151-4906-4748-BB3E-50255552C4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E3D951EE-000F-46E4-9738-0C83A7C6C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D1B76429-81CE-48FA-BC67-5D5E5718C731}"/>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5" name="Footer Placeholder 4">
            <a:extLst>
              <a:ext uri="{FF2B5EF4-FFF2-40B4-BE49-F238E27FC236}">
                <a16:creationId xmlns:a16="http://schemas.microsoft.com/office/drawing/2014/main" id="{4821D65A-6CB6-4BCA-B87C-5ABD5BAEE45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F2FCE9B-5CCD-460C-98FC-D356C91BA0C7}"/>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60727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1EB9-D8F0-4C23-9A82-9FF6CBE94300}"/>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ED0917B3-030C-46B7-A7EC-DED4B10E91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2205B5D0-9BBE-41C5-A841-E6435C8A3A2A}"/>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5" name="Footer Placeholder 4">
            <a:extLst>
              <a:ext uri="{FF2B5EF4-FFF2-40B4-BE49-F238E27FC236}">
                <a16:creationId xmlns:a16="http://schemas.microsoft.com/office/drawing/2014/main" id="{DBF97EE3-F418-4820-A547-5B62A3AB780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B598344-5168-486D-9F7D-19AC323B4C68}"/>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269549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20E1B-F576-4982-A03F-22A07B1325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77013BC-95F8-4285-93EC-8203CEFC9C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6875A95-02C2-4625-833E-01A3363F3918}"/>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5" name="Footer Placeholder 4">
            <a:extLst>
              <a:ext uri="{FF2B5EF4-FFF2-40B4-BE49-F238E27FC236}">
                <a16:creationId xmlns:a16="http://schemas.microsoft.com/office/drawing/2014/main" id="{AD335BDB-E30F-4898-8FC1-970ECC81A40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CFB9B7E-22A3-44A6-9C39-3F44A268A7CE}"/>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213627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3F06B3-B36D-44C3-AEED-0CC123680C68}"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ED60CD9-5CB3-477F-A374-921CA791A908}" type="slidenum">
              <a:rPr lang="nl-NL" smtClean="0"/>
              <a:t>‹nr.›</a:t>
            </a:fld>
            <a:endParaRPr lang="nl-NL"/>
          </a:p>
        </p:txBody>
      </p:sp>
      <p:sp>
        <p:nvSpPr>
          <p:cNvPr id="8" name="Title 7"/>
          <p:cNvSpPr>
            <a:spLocks noGrp="1"/>
          </p:cNvSpPr>
          <p:nvPr>
            <p:ph type="title"/>
          </p:nvPr>
        </p:nvSpPr>
        <p:spPr/>
        <p:txBody>
          <a:bodyPr/>
          <a:lstStyle/>
          <a:p>
            <a:r>
              <a:rPr lang="nl-NL"/>
              <a:t>Klik om de stijl te bewerken</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224953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778581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786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44154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874710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05527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6835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15736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836A-B7A6-46AF-9441-82A1899F4DE0}"/>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C96F7C-2B16-4354-9348-E90F6AB03F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EB1E95E-7418-4E1B-BADF-43151E31E760}"/>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5" name="Footer Placeholder 4">
            <a:extLst>
              <a:ext uri="{FF2B5EF4-FFF2-40B4-BE49-F238E27FC236}">
                <a16:creationId xmlns:a16="http://schemas.microsoft.com/office/drawing/2014/main" id="{C65053AC-AE99-4E17-8C5B-73DD96DC636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336AFAB-D9E0-4066-ADD8-5E2E2A05F655}"/>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566673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7499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29208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629672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24484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792919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78949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62208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647400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992303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3F06B3-B36D-44C3-AEED-0CC123680C68}"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ED60CD9-5CB3-477F-A374-921CA791A908}" type="slidenum">
              <a:rPr lang="nl-NL" smtClean="0"/>
              <a:t>‹nr.›</a:t>
            </a:fld>
            <a:endParaRPr lang="nl-NL"/>
          </a:p>
        </p:txBody>
      </p:sp>
      <p:sp>
        <p:nvSpPr>
          <p:cNvPr id="8" name="Title 7"/>
          <p:cNvSpPr>
            <a:spLocks noGrp="1"/>
          </p:cNvSpPr>
          <p:nvPr>
            <p:ph type="title"/>
          </p:nvPr>
        </p:nvSpPr>
        <p:spPr/>
        <p:txBody>
          <a:bodyPr/>
          <a:lstStyle/>
          <a:p>
            <a:r>
              <a:rPr lang="nl-NL"/>
              <a:t>Klik om de stijl te bewerken</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5041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E1A2-8D96-4D56-AA64-B12A96DE5B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A40E6D3E-6136-4218-95DC-8160A12EBC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D93A2-D0DE-4218-B4EA-E90B42C9042B}"/>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5" name="Footer Placeholder 4">
            <a:extLst>
              <a:ext uri="{FF2B5EF4-FFF2-40B4-BE49-F238E27FC236}">
                <a16:creationId xmlns:a16="http://schemas.microsoft.com/office/drawing/2014/main" id="{E637065E-0E38-46F6-A759-42CD7CF2610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1B08532-EA5D-4B4C-B162-159FDEB5066C}"/>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101991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4FC8-A5A1-43B8-B13D-2208F3B7C6B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255C0084-694B-40C5-B008-4AC82CF04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AC134D71-2F5A-4659-92FF-C7C0B801A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82F1A86E-6474-497D-BAE1-6046E53A4D13}"/>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6" name="Footer Placeholder 5">
            <a:extLst>
              <a:ext uri="{FF2B5EF4-FFF2-40B4-BE49-F238E27FC236}">
                <a16:creationId xmlns:a16="http://schemas.microsoft.com/office/drawing/2014/main" id="{875D4991-38EE-40CA-A568-7515D116E7B2}"/>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A5DE0E1-46CF-44FC-953B-0EAFA11864B9}"/>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48258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4ED3-3295-40A5-905F-26959047F748}"/>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9DB86FD7-0E4C-4D07-A40B-B1EA122F78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79E3C-A3B6-4039-90E3-E0104C2959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1DA082CB-AD61-4A1C-9638-13D022B6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2925A-2950-41C5-AEB6-AD3E37D83A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F7F74E7A-DB62-4F44-BB4C-7B061D7F1800}"/>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8" name="Footer Placeholder 7">
            <a:extLst>
              <a:ext uri="{FF2B5EF4-FFF2-40B4-BE49-F238E27FC236}">
                <a16:creationId xmlns:a16="http://schemas.microsoft.com/office/drawing/2014/main" id="{A30A1153-4A37-42D7-A179-E7C749A5C8FB}"/>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B01F6163-C08C-4DE1-9CF0-E3C943456AF6}"/>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345988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AC54-34A0-42D6-9870-2AD10CCACDEC}"/>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465C4F6D-E4A8-4425-8A75-EEB277A2F862}"/>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4" name="Footer Placeholder 3">
            <a:extLst>
              <a:ext uri="{FF2B5EF4-FFF2-40B4-BE49-F238E27FC236}">
                <a16:creationId xmlns:a16="http://schemas.microsoft.com/office/drawing/2014/main" id="{11952266-91C9-4E86-8514-69F745C7F8CE}"/>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364BED3E-794E-4767-A59B-961A3D5D8885}"/>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45335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E10A54-32E4-40FD-AC83-6CDCE679E73D}"/>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3" name="Footer Placeholder 2">
            <a:extLst>
              <a:ext uri="{FF2B5EF4-FFF2-40B4-BE49-F238E27FC236}">
                <a16:creationId xmlns:a16="http://schemas.microsoft.com/office/drawing/2014/main" id="{77401FAA-059D-40E9-A737-8B317A78DA52}"/>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0BE42CC-727B-4D37-AE0E-9F3FFB81AEE7}"/>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285858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BCD0-65D9-4BC2-B5B4-263058498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595B4B4A-6A31-46E8-BB80-C06E63A74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FDD28388-13A5-4BAA-AF00-F3F3573AF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5DDDE-7300-4422-AFEC-7510CE23A675}"/>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6" name="Footer Placeholder 5">
            <a:extLst>
              <a:ext uri="{FF2B5EF4-FFF2-40B4-BE49-F238E27FC236}">
                <a16:creationId xmlns:a16="http://schemas.microsoft.com/office/drawing/2014/main" id="{0BF09E97-89BA-4F79-9922-8F3A6F015F5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067F2A00-D71D-4D64-9D73-6125C6281960}"/>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4637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590C-B013-4204-BF3A-C3E3170637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8EE5CDF8-5F3E-48FE-AD57-53303F86BB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96E4E24E-7E2E-4EEF-925E-D7414EF46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E830A-DF8F-4D50-8404-C96AE65DF0A6}"/>
              </a:ext>
            </a:extLst>
          </p:cNvPr>
          <p:cNvSpPr>
            <a:spLocks noGrp="1"/>
          </p:cNvSpPr>
          <p:nvPr>
            <p:ph type="dt" sz="half" idx="10"/>
          </p:nvPr>
        </p:nvSpPr>
        <p:spPr/>
        <p:txBody>
          <a:bodyPr/>
          <a:lstStyle/>
          <a:p>
            <a:fld id="{0DF1E4CF-1124-4115-A084-98574460BD7B}" type="datetimeFigureOut">
              <a:rPr lang="nl-NL" smtClean="0"/>
              <a:t>29-5-2020</a:t>
            </a:fld>
            <a:endParaRPr lang="nl-NL"/>
          </a:p>
        </p:txBody>
      </p:sp>
      <p:sp>
        <p:nvSpPr>
          <p:cNvPr id="6" name="Footer Placeholder 5">
            <a:extLst>
              <a:ext uri="{FF2B5EF4-FFF2-40B4-BE49-F238E27FC236}">
                <a16:creationId xmlns:a16="http://schemas.microsoft.com/office/drawing/2014/main" id="{F9606BA0-19D1-4C03-8F99-253D698EF53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328C37E-CFA7-46D4-AB17-C531BD3A6253}"/>
              </a:ext>
            </a:extLst>
          </p:cNvPr>
          <p:cNvSpPr>
            <a:spLocks noGrp="1"/>
          </p:cNvSpPr>
          <p:nvPr>
            <p:ph type="sldNum" sz="quarter" idx="12"/>
          </p:nvPr>
        </p:nvSpPr>
        <p:spPr/>
        <p:txBody>
          <a:bodyPr/>
          <a:lstStyle/>
          <a:p>
            <a:fld id="{18044028-F555-485C-A887-0EC53583DDDC}" type="slidenum">
              <a:rPr lang="nl-NL" smtClean="0"/>
              <a:t>‹nr.›</a:t>
            </a:fld>
            <a:endParaRPr lang="nl-NL"/>
          </a:p>
        </p:txBody>
      </p:sp>
    </p:spTree>
    <p:extLst>
      <p:ext uri="{BB962C8B-B14F-4D97-AF65-F5344CB8AC3E}">
        <p14:creationId xmlns:p14="http://schemas.microsoft.com/office/powerpoint/2010/main" val="110170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2E911-A198-44C2-A00F-EA5FD2FE02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74C9321A-1B7D-427A-8F97-D283C9400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70A95D6-7490-4628-AF2A-293E54204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1E4CF-1124-4115-A084-98574460BD7B}" type="datetimeFigureOut">
              <a:rPr lang="nl-NL" smtClean="0"/>
              <a:t>29-5-2020</a:t>
            </a:fld>
            <a:endParaRPr lang="nl-NL"/>
          </a:p>
        </p:txBody>
      </p:sp>
      <p:sp>
        <p:nvSpPr>
          <p:cNvPr id="5" name="Footer Placeholder 4">
            <a:extLst>
              <a:ext uri="{FF2B5EF4-FFF2-40B4-BE49-F238E27FC236}">
                <a16:creationId xmlns:a16="http://schemas.microsoft.com/office/drawing/2014/main" id="{2A994DA3-D3FC-4BBF-9DD1-C66F638E7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08419C6F-F6B7-4072-A1E1-797EF76D8F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44028-F555-485C-A887-0EC53583DDDC}" type="slidenum">
              <a:rPr lang="nl-NL" smtClean="0"/>
              <a:t>‹nr.›</a:t>
            </a:fld>
            <a:endParaRPr lang="nl-NL"/>
          </a:p>
        </p:txBody>
      </p:sp>
    </p:spTree>
    <p:extLst>
      <p:ext uri="{BB962C8B-B14F-4D97-AF65-F5344CB8AC3E}">
        <p14:creationId xmlns:p14="http://schemas.microsoft.com/office/powerpoint/2010/main" val="781619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5/29/2020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0696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2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1.wdp"/><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emf"/><Relationship Id="rId3" Type="http://schemas.openxmlformats.org/officeDocument/2006/relationships/image" Target="../media/image4.png"/><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1.xml"/><Relationship Id="rId7" Type="http://schemas.openxmlformats.org/officeDocument/2006/relationships/image" Target="../media/image2.emf"/><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2.emf"/><Relationship Id="rId2" Type="http://schemas.openxmlformats.org/officeDocument/2006/relationships/image" Target="../media/image65.jpeg"/><Relationship Id="rId1" Type="http://schemas.openxmlformats.org/officeDocument/2006/relationships/slideLayout" Target="../slideLayouts/slideLayout1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pages/Space-Station/282352678511643?ref=tn_tnmn" TargetMode="External"/><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jpeg"/><Relationship Id="rId3" Type="http://schemas.openxmlformats.org/officeDocument/2006/relationships/image" Target="../media/image17.jpeg"/><Relationship Id="rId7" Type="http://schemas.openxmlformats.org/officeDocument/2006/relationships/image" Target="../media/image20.png"/><Relationship Id="rId12" Type="http://schemas.microsoft.com/office/2007/relationships/hdphoto" Target="../media/hdphoto8.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jpeg"/><Relationship Id="rId11" Type="http://schemas.openxmlformats.org/officeDocument/2006/relationships/image" Target="../media/image22.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emf"/><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2.emf"/><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8E11D-397C-4FDD-B1D0-243521249984}"/>
              </a:ext>
            </a:extLst>
          </p:cNvPr>
          <p:cNvSpPr>
            <a:spLocks noGrp="1"/>
          </p:cNvSpPr>
          <p:nvPr>
            <p:ph type="ctrTitle"/>
          </p:nvPr>
        </p:nvSpPr>
        <p:spPr>
          <a:xfrm>
            <a:off x="638881" y="4711903"/>
            <a:ext cx="10909640" cy="904970"/>
          </a:xfrm>
        </p:spPr>
        <p:txBody>
          <a:bodyPr anchor="ctr">
            <a:normAutofit/>
          </a:bodyPr>
          <a:lstStyle/>
          <a:p>
            <a:r>
              <a:rPr lang="nl-NL" sz="4400" b="1" dirty="0">
                <a:solidFill>
                  <a:srgbClr val="92278F">
                    <a:lumMod val="75000"/>
                  </a:srgbClr>
                </a:solidFill>
                <a:latin typeface="Trebuchet MS" panose="020B0603020202020204"/>
              </a:rPr>
              <a:t>Een leerweg met lichtpunten </a:t>
            </a:r>
            <a:endParaRPr lang="nl-NL" sz="4400" b="1" dirty="0">
              <a:latin typeface="Trebuchet MS" panose="020B0603020202020204" pitchFamily="34" charset="0"/>
            </a:endParaRPr>
          </a:p>
        </p:txBody>
      </p:sp>
      <p:sp>
        <p:nvSpPr>
          <p:cNvPr id="3" name="Ondertitel 2">
            <a:extLst>
              <a:ext uri="{FF2B5EF4-FFF2-40B4-BE49-F238E27FC236}">
                <a16:creationId xmlns:a16="http://schemas.microsoft.com/office/drawing/2014/main" id="{0DCD2726-14AB-4AB0-A07E-50175694048C}"/>
              </a:ext>
            </a:extLst>
          </p:cNvPr>
          <p:cNvSpPr>
            <a:spLocks noGrp="1"/>
          </p:cNvSpPr>
          <p:nvPr>
            <p:ph type="subTitle" idx="1"/>
          </p:nvPr>
        </p:nvSpPr>
        <p:spPr>
          <a:xfrm>
            <a:off x="638881" y="5677017"/>
            <a:ext cx="10909643" cy="552659"/>
          </a:xfrm>
        </p:spPr>
        <p:txBody>
          <a:bodyPr anchor="ctr">
            <a:normAutofit/>
          </a:bodyPr>
          <a:lstStyle/>
          <a:p>
            <a:r>
              <a:rPr lang="nl-NL" sz="2600" dirty="0">
                <a:solidFill>
                  <a:srgbClr val="92278F">
                    <a:lumMod val="75000"/>
                  </a:srgbClr>
                </a:solidFill>
                <a:latin typeface="Trebuchet MS" panose="020B0603020202020204"/>
                <a:ea typeface="+mj-ea"/>
                <a:cs typeface="+mj-cs"/>
              </a:rPr>
              <a:t>Stichting Space Station</a:t>
            </a:r>
            <a:endParaRPr lang="nl-NL" sz="2600" dirty="0">
              <a:latin typeface="Trebuchet MS" panose="020B0603020202020204" pitchFamily="34" charset="0"/>
            </a:endParaRPr>
          </a:p>
        </p:txBody>
      </p:sp>
      <p:pic>
        <p:nvPicPr>
          <p:cNvPr id="4" name="Tijdelijke aanduiding voor inhoud 4">
            <a:extLst>
              <a:ext uri="{FF2B5EF4-FFF2-40B4-BE49-F238E27FC236}">
                <a16:creationId xmlns:a16="http://schemas.microsoft.com/office/drawing/2014/main" id="{EF21307A-AAC6-4D11-8263-75C4F4BBC8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157" y="311651"/>
            <a:ext cx="11228637" cy="3904488"/>
          </a:xfrm>
          <a:prstGeom prst="rect">
            <a:avLst/>
          </a:prstGeom>
          <a:solidFill>
            <a:srgbClr val="FFFFFF">
              <a:shade val="85000"/>
            </a:srgbClr>
          </a:solidFill>
        </p:spPr>
      </p:pic>
      <p:pic>
        <p:nvPicPr>
          <p:cNvPr id="6" name="Afbeelding 5">
            <a:extLst>
              <a:ext uri="{FF2B5EF4-FFF2-40B4-BE49-F238E27FC236}">
                <a16:creationId xmlns:a16="http://schemas.microsoft.com/office/drawing/2014/main" id="{5F4E52BF-5427-4A08-B072-ED79E8F05F89}"/>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
        <p:nvSpPr>
          <p:cNvPr id="5" name="TextBox 4">
            <a:extLst>
              <a:ext uri="{FF2B5EF4-FFF2-40B4-BE49-F238E27FC236}">
                <a16:creationId xmlns:a16="http://schemas.microsoft.com/office/drawing/2014/main" id="{5880FDA1-CFCB-4C5A-BD4C-720217290486}"/>
              </a:ext>
            </a:extLst>
          </p:cNvPr>
          <p:cNvSpPr txBox="1"/>
          <p:nvPr/>
        </p:nvSpPr>
        <p:spPr>
          <a:xfrm>
            <a:off x="290352" y="6104248"/>
            <a:ext cx="1452341" cy="584775"/>
          </a:xfrm>
          <a:prstGeom prst="rect">
            <a:avLst/>
          </a:prstGeom>
          <a:noFill/>
        </p:spPr>
        <p:txBody>
          <a:bodyPr wrap="square" rtlCol="0">
            <a:spAutoFit/>
          </a:bodyPr>
          <a:lstStyle/>
          <a:p>
            <a:r>
              <a:rPr lang="nl-NL" sz="3200" dirty="0">
                <a:solidFill>
                  <a:srgbClr val="92278F">
                    <a:lumMod val="75000"/>
                  </a:srgbClr>
                </a:solidFill>
                <a:latin typeface="Trebuchet MS" panose="020B0603020202020204"/>
              </a:rPr>
              <a:t> </a:t>
            </a:r>
            <a:r>
              <a:rPr lang="nl-NL" sz="1200" dirty="0">
                <a:solidFill>
                  <a:srgbClr val="92278F">
                    <a:lumMod val="75000"/>
                  </a:srgbClr>
                </a:solidFill>
                <a:latin typeface="Trebuchet MS" panose="020B0603020202020204"/>
              </a:rPr>
              <a:t>Verslagjaar 2019</a:t>
            </a:r>
            <a:endParaRPr lang="nl-NL" sz="1200" dirty="0"/>
          </a:p>
        </p:txBody>
      </p:sp>
    </p:spTree>
    <p:extLst>
      <p:ext uri="{BB962C8B-B14F-4D97-AF65-F5344CB8AC3E}">
        <p14:creationId xmlns:p14="http://schemas.microsoft.com/office/powerpoint/2010/main" val="642314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B96A0E25-3FB5-4E22-AF77-816515E42ADA}"/>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b="-1"/>
          <a:stretch/>
        </p:blipFill>
        <p:spPr>
          <a:xfrm>
            <a:off x="0" y="1"/>
            <a:ext cx="12191980" cy="6857999"/>
          </a:xfrm>
          <a:prstGeom prst="rect">
            <a:avLst/>
          </a:prstGeom>
        </p:spPr>
      </p:pic>
      <p:sp>
        <p:nvSpPr>
          <p:cNvPr id="2" name="Title 1">
            <a:extLst>
              <a:ext uri="{FF2B5EF4-FFF2-40B4-BE49-F238E27FC236}">
                <a16:creationId xmlns:a16="http://schemas.microsoft.com/office/drawing/2014/main" id="{70F2DA55-CCB9-4C2C-B6E1-9A4EE6E8D5F7}"/>
              </a:ext>
            </a:extLst>
          </p:cNvPr>
          <p:cNvSpPr>
            <a:spLocks noGrp="1"/>
          </p:cNvSpPr>
          <p:nvPr>
            <p:ph type="ctrTitle"/>
          </p:nvPr>
        </p:nvSpPr>
        <p:spPr>
          <a:xfrm>
            <a:off x="1524000" y="1122362"/>
            <a:ext cx="9144000" cy="2900518"/>
          </a:xfrm>
        </p:spPr>
        <p:txBody>
          <a:bodyPr>
            <a:normAutofit/>
          </a:bodyPr>
          <a:lstStyle/>
          <a:p>
            <a:pPr defTabSz="457200">
              <a:lnSpc>
                <a:spcPct val="100000"/>
              </a:lnSpc>
              <a:spcBef>
                <a:spcPts val="0"/>
              </a:spcBef>
              <a:defRPr/>
            </a:pPr>
            <a:br>
              <a:rPr lang="nl-NL" sz="1200" b="1" dirty="0">
                <a:solidFill>
                  <a:prstClr val="white"/>
                </a:solidFill>
                <a:latin typeface="Trebuchet MS" panose="020B0603020202020204"/>
              </a:rPr>
            </a:br>
            <a:br>
              <a:rPr lang="nl-NL" sz="1200" b="1" dirty="0">
                <a:solidFill>
                  <a:prstClr val="white"/>
                </a:solidFill>
                <a:latin typeface="Trebuchet MS" panose="020B0603020202020204"/>
                <a:ea typeface="+mn-ea"/>
                <a:cs typeface="+mn-cs"/>
              </a:rPr>
            </a:br>
            <a:endParaRPr lang="nl-NL" dirty="0">
              <a:solidFill>
                <a:srgbClr val="FFFFFF"/>
              </a:solidFill>
            </a:endParaRPr>
          </a:p>
        </p:txBody>
      </p:sp>
      <p:sp>
        <p:nvSpPr>
          <p:cNvPr id="6" name="Rechthoek 5">
            <a:extLst>
              <a:ext uri="{FF2B5EF4-FFF2-40B4-BE49-F238E27FC236}">
                <a16:creationId xmlns:a16="http://schemas.microsoft.com/office/drawing/2014/main" id="{DF14EE0D-895C-4EBF-B2F8-3F5EB134D52B}"/>
              </a:ext>
            </a:extLst>
          </p:cNvPr>
          <p:cNvSpPr/>
          <p:nvPr/>
        </p:nvSpPr>
        <p:spPr>
          <a:xfrm>
            <a:off x="-717175" y="3194781"/>
            <a:ext cx="12909175" cy="2783541"/>
          </a:xfrm>
          <a:prstGeom prst="rect">
            <a:avLst/>
          </a:prstGeom>
          <a:solidFill>
            <a:srgbClr val="FFFF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Subtitle 7">
            <a:extLst>
              <a:ext uri="{FF2B5EF4-FFF2-40B4-BE49-F238E27FC236}">
                <a16:creationId xmlns:a16="http://schemas.microsoft.com/office/drawing/2014/main" id="{8A5F1670-1C1F-4B5E-8781-89D1568BC53A}"/>
              </a:ext>
            </a:extLst>
          </p:cNvPr>
          <p:cNvSpPr>
            <a:spLocks noGrp="1"/>
          </p:cNvSpPr>
          <p:nvPr>
            <p:ph type="subTitle" idx="1"/>
          </p:nvPr>
        </p:nvSpPr>
        <p:spPr>
          <a:xfrm>
            <a:off x="1075747" y="3351630"/>
            <a:ext cx="7221088" cy="2401975"/>
          </a:xfrm>
        </p:spPr>
        <p:txBody>
          <a:bodyPr>
            <a:noAutofit/>
          </a:bodyPr>
          <a:lstStyle/>
          <a:p>
            <a:pPr algn="l"/>
            <a:r>
              <a:rPr lang="nl-NL" sz="1200" b="1" dirty="0">
                <a:solidFill>
                  <a:srgbClr val="92278F">
                    <a:lumMod val="75000"/>
                  </a:srgbClr>
                </a:solidFill>
                <a:ea typeface="Calibri" panose="020F0502020204030204" pitchFamily="34" charset="0"/>
                <a:cs typeface="Times New Roman" panose="02020603050405020304" pitchFamily="18" charset="0"/>
              </a:rPr>
              <a:t>Een ieder heeft recht op onderwijs. Personen met een diep verstandelijke beperking hebben nooit een beroep kunnen doen op dit recht. Ze zijn uitgesloten van elke vorm van regulier onderwijs. Om hier verandering in te brengen is Stichting Space Station begonnen met het creëren van een onderwijsaanbod voor deze studenten.</a:t>
            </a:r>
            <a:br>
              <a:rPr lang="nl-NL" sz="1200" b="1" dirty="0">
                <a:solidFill>
                  <a:srgbClr val="92278F">
                    <a:lumMod val="75000"/>
                  </a:srgbClr>
                </a:solidFill>
                <a:ea typeface="Calibri" panose="020F0502020204030204" pitchFamily="34" charset="0"/>
                <a:cs typeface="Times New Roman" panose="02020603050405020304" pitchFamily="18" charset="0"/>
              </a:rPr>
            </a:br>
            <a:br>
              <a:rPr lang="nl-NL" sz="1200" b="1" dirty="0">
                <a:solidFill>
                  <a:srgbClr val="92278F">
                    <a:lumMod val="75000"/>
                  </a:srgbClr>
                </a:solidFill>
                <a:ea typeface="Calibri" panose="020F0502020204030204" pitchFamily="34" charset="0"/>
                <a:cs typeface="Times New Roman" panose="02020603050405020304" pitchFamily="18" charset="0"/>
              </a:rPr>
            </a:br>
            <a:r>
              <a:rPr lang="nl-NL" sz="1200" b="1" dirty="0">
                <a:solidFill>
                  <a:srgbClr val="92278F">
                    <a:lumMod val="75000"/>
                  </a:srgbClr>
                </a:solidFill>
                <a:ea typeface="Calibri" panose="020F0502020204030204" pitchFamily="34" charset="0"/>
                <a:cs typeface="Times New Roman" panose="02020603050405020304" pitchFamily="18" charset="0"/>
              </a:rPr>
              <a:t>Met ondersteuning van Syntess Software en nationale fondsen en een top team van vrijwilligers, heeft Space Station een leerweg en een onderwijsaanbod ontwikkeld dat aansluit bij de leerdoelen en leermogelijkheden van ontdekkingsreizigers die de wereld leren kennen en vertrouwen via de zintuigen. Zintuiglijke belevenissen staan centraal tijdens de toneellessen. Het huidige onderwijs project heeft veel lichtpunten en heet </a:t>
            </a:r>
            <a:r>
              <a:rPr lang="nl-NL" sz="1200" b="1" i="1" dirty="0">
                <a:solidFill>
                  <a:srgbClr val="92278F">
                    <a:lumMod val="75000"/>
                  </a:srgbClr>
                </a:solidFill>
                <a:ea typeface="Calibri" panose="020F0502020204030204" pitchFamily="34" charset="0"/>
                <a:cs typeface="Times New Roman" panose="02020603050405020304" pitchFamily="18" charset="0"/>
              </a:rPr>
              <a:t>Space Station Light</a:t>
            </a:r>
            <a:r>
              <a:rPr lang="nl-NL" sz="1200" b="1" dirty="0">
                <a:solidFill>
                  <a:srgbClr val="92278F">
                    <a:lumMod val="75000"/>
                  </a:srgbClr>
                </a:solidFill>
                <a:ea typeface="Calibri" panose="020F0502020204030204" pitchFamily="34" charset="0"/>
                <a:cs typeface="Times New Roman" panose="02020603050405020304" pitchFamily="18" charset="0"/>
              </a:rPr>
              <a:t>.</a:t>
            </a:r>
            <a:endParaRPr lang="en-US" sz="1400" dirty="0">
              <a:solidFill>
                <a:schemeClr val="tx1"/>
              </a:solidFill>
            </a:endParaRPr>
          </a:p>
        </p:txBody>
      </p:sp>
      <p:pic>
        <p:nvPicPr>
          <p:cNvPr id="9" name="Afbeelding 8">
            <a:extLst>
              <a:ext uri="{FF2B5EF4-FFF2-40B4-BE49-F238E27FC236}">
                <a16:creationId xmlns:a16="http://schemas.microsoft.com/office/drawing/2014/main" id="{34F755B0-49E5-4D43-8BB3-007C4DCA812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
        <p:nvSpPr>
          <p:cNvPr id="10" name="Rectangle 4">
            <a:extLst>
              <a:ext uri="{FF2B5EF4-FFF2-40B4-BE49-F238E27FC236}">
                <a16:creationId xmlns:a16="http://schemas.microsoft.com/office/drawing/2014/main" id="{348B8DBA-6C94-42D4-8149-2F38A7F3F9BF}"/>
              </a:ext>
            </a:extLst>
          </p:cNvPr>
          <p:cNvSpPr/>
          <p:nvPr/>
        </p:nvSpPr>
        <p:spPr>
          <a:xfrm>
            <a:off x="1075747" y="694614"/>
            <a:ext cx="8604264"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reflection blurRad="6350" stA="55000" endA="300" endPos="45500" dir="5400000" sy="-100000" algn="bl" rotWithShape="0"/>
                </a:effectLst>
                <a:uLnTx/>
                <a:uFillTx/>
                <a:latin typeface="Trebuchet MS" panose="020B0603020202020204"/>
                <a:ea typeface="+mn-ea"/>
                <a:cs typeface="+mn-cs"/>
              </a:rPr>
              <a:t>Een leerweg met lichtpunten</a:t>
            </a:r>
            <a:endParaRPr kumimoji="0" lang="nl-NL" sz="1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reflection blurRad="6350" stA="55000" endA="300" endPos="45500" dir="5400000" sy="-100000" algn="bl" rotWithShape="0"/>
              </a:effectLst>
              <a:uLnTx/>
              <a:uFillTx/>
              <a:latin typeface="Trebuchet MS" panose="020B0603020202020204"/>
              <a:ea typeface="+mn-ea"/>
              <a:cs typeface="+mn-cs"/>
            </a:endParaRPr>
          </a:p>
        </p:txBody>
      </p:sp>
    </p:spTree>
    <p:extLst>
      <p:ext uri="{BB962C8B-B14F-4D97-AF65-F5344CB8AC3E}">
        <p14:creationId xmlns:p14="http://schemas.microsoft.com/office/powerpoint/2010/main" val="1360458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quarter" idx="13"/>
          </p:nvPr>
        </p:nvPicPr>
        <p:blipFill rotWithShape="1">
          <a:blip r:embed="rId2" cstate="email">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bwMode="auto">
          <a:xfrm>
            <a:off x="579825" y="779646"/>
            <a:ext cx="8005910" cy="3959206"/>
          </a:xfrm>
          <a:prstGeom prst="rect">
            <a:avLst/>
          </a:prstGeom>
          <a:ln w="9525">
            <a:solidFill>
              <a:schemeClr val="tx1"/>
            </a:solidFill>
            <a:miter lim="800000"/>
            <a:headEnd/>
            <a:tailEnd/>
          </a:ln>
          <a:effectLst>
            <a:outerShdw blurRad="50800" dist="38100" dir="2700000" algn="tl" rotWithShape="0">
              <a:srgbClr val="000000">
                <a:alpha val="43000"/>
              </a:srgbClr>
            </a:outerShdw>
          </a:effectLst>
        </p:spPr>
      </p:pic>
      <p:sp>
        <p:nvSpPr>
          <p:cNvPr id="4" name="Tekstvak 3"/>
          <p:cNvSpPr txBox="1"/>
          <p:nvPr/>
        </p:nvSpPr>
        <p:spPr>
          <a:xfrm>
            <a:off x="811141" y="5028807"/>
            <a:ext cx="6961259"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632E62"/>
                </a:solidFill>
                <a:effectLst/>
                <a:uLnTx/>
                <a:uFillTx/>
                <a:latin typeface="Trebuchet MS" panose="020B0603020202020204"/>
                <a:ea typeface="+mn-ea"/>
                <a:cs typeface="+mn-cs"/>
              </a:rPr>
              <a:t>Verstild contact</a:t>
            </a:r>
          </a:p>
          <a:p>
            <a:pPr lvl="0" defTabSz="457200">
              <a:defRPr/>
            </a:pPr>
            <a:r>
              <a:rPr kumimoji="0" lang="nl-NL" sz="1400" b="0" i="0" u="none" strike="noStrike" kern="1200" cap="none" spc="0" normalizeH="0" baseline="0" noProof="0" dirty="0">
                <a:ln>
                  <a:noFill/>
                </a:ln>
                <a:solidFill>
                  <a:srgbClr val="632E62"/>
                </a:solidFill>
                <a:effectLst/>
                <a:uLnTx/>
                <a:uFillTx/>
                <a:latin typeface="Trebuchet MS" panose="020B0603020202020204"/>
                <a:ea typeface="+mn-ea"/>
                <a:cs typeface="+mn-cs"/>
              </a:rPr>
              <a:t>“Het was een voorrecht om bij Space Station te gast te zijn. Ware Maestro’s.” </a:t>
            </a:r>
            <a:r>
              <a:rPr lang="nl-NL" sz="1400" dirty="0">
                <a:solidFill>
                  <a:srgbClr val="632E62"/>
                </a:solidFill>
              </a:rPr>
              <a:t>Dat schreef luchtdirigent Richard van Roessel na afloop van een workshop in november. </a:t>
            </a:r>
            <a:r>
              <a:rPr kumimoji="0" lang="nl-NL" sz="1400" b="0" i="0" u="none" strike="noStrike" kern="1200" cap="none" spc="0" normalizeH="0" baseline="0" noProof="0" dirty="0">
                <a:ln>
                  <a:noFill/>
                </a:ln>
                <a:solidFill>
                  <a:srgbClr val="632E62"/>
                </a:solidFill>
                <a:effectLst/>
                <a:uLnTx/>
                <a:uFillTx/>
                <a:latin typeface="Trebuchet MS" panose="020B0603020202020204"/>
                <a:ea typeface="+mn-ea"/>
                <a:cs typeface="+mn-cs"/>
              </a:rPr>
              <a:t>De studenten werden meegenomen in de beweging van de muziek. Grote gebaren vertaalden zich in </a:t>
            </a:r>
            <a:r>
              <a:rPr lang="nl-NL" sz="1400" dirty="0">
                <a:solidFill>
                  <a:srgbClr val="632E62"/>
                </a:solidFill>
              </a:rPr>
              <a:t>mooie </a:t>
            </a:r>
            <a:r>
              <a:rPr kumimoji="0" lang="nl-NL" sz="1400" b="0" i="0" u="none" strike="noStrike" kern="1200" cap="none" spc="0" normalizeH="0" baseline="0" noProof="0" dirty="0">
                <a:ln>
                  <a:noFill/>
                </a:ln>
                <a:solidFill>
                  <a:srgbClr val="632E62"/>
                </a:solidFill>
                <a:effectLst/>
                <a:uLnTx/>
                <a:uFillTx/>
                <a:latin typeface="Trebuchet MS" panose="020B0603020202020204"/>
                <a:ea typeface="+mn-ea"/>
                <a:cs typeface="+mn-cs"/>
              </a:rPr>
              <a:t>momenten van uitbundig en verstild contact. </a:t>
            </a:r>
          </a:p>
        </p:txBody>
      </p:sp>
      <p:sp>
        <p:nvSpPr>
          <p:cNvPr id="3" name="Tekstvak 2">
            <a:extLst>
              <a:ext uri="{FF2B5EF4-FFF2-40B4-BE49-F238E27FC236}">
                <a16:creationId xmlns:a16="http://schemas.microsoft.com/office/drawing/2014/main" id="{1F48E58C-52B1-4348-830E-25208FEA0BAD}"/>
              </a:ext>
            </a:extLst>
          </p:cNvPr>
          <p:cNvSpPr txBox="1"/>
          <p:nvPr/>
        </p:nvSpPr>
        <p:spPr>
          <a:xfrm>
            <a:off x="811141" y="3971776"/>
            <a:ext cx="485124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Ware Maestro’s </a:t>
            </a:r>
            <a:endParaRPr kumimoji="0" lang="nl-NL"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endParaRPr>
          </a:p>
        </p:txBody>
      </p:sp>
      <p:pic>
        <p:nvPicPr>
          <p:cNvPr id="7" name="Afbeelding 6">
            <a:extLst>
              <a:ext uri="{FF2B5EF4-FFF2-40B4-BE49-F238E27FC236}">
                <a16:creationId xmlns:a16="http://schemas.microsoft.com/office/drawing/2014/main" id="{ED20ADEB-9F5F-4336-9219-7C31A2664F3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
        <p:nvSpPr>
          <p:cNvPr id="2" name="TextBox 1">
            <a:extLst>
              <a:ext uri="{FF2B5EF4-FFF2-40B4-BE49-F238E27FC236}">
                <a16:creationId xmlns:a16="http://schemas.microsoft.com/office/drawing/2014/main" id="{F7F9EEAB-E212-4254-BC2C-3EF3DF3A43C0}"/>
              </a:ext>
            </a:extLst>
          </p:cNvPr>
          <p:cNvSpPr txBox="1"/>
          <p:nvPr/>
        </p:nvSpPr>
        <p:spPr>
          <a:xfrm>
            <a:off x="9462781" y="2558642"/>
            <a:ext cx="2541865" cy="523220"/>
          </a:xfrm>
          <a:prstGeom prst="rect">
            <a:avLst/>
          </a:prstGeom>
          <a:solidFill>
            <a:schemeClr val="tx2">
              <a:lumMod val="40000"/>
              <a:lumOff val="60000"/>
            </a:schemeClr>
          </a:solidFill>
        </p:spPr>
        <p:txBody>
          <a:bodyPr wrap="square" rtlCol="0">
            <a:spAutoFit/>
          </a:bodyPr>
          <a:lstStyle/>
          <a:p>
            <a:pPr lvl="0" defTabSz="457200">
              <a:defRPr/>
            </a:pPr>
            <a:r>
              <a:rPr lang="nl-NL" sz="1400" b="1" dirty="0">
                <a:solidFill>
                  <a:srgbClr val="632E62"/>
                </a:solidFill>
              </a:rPr>
              <a:t>Handicap.nl</a:t>
            </a:r>
          </a:p>
          <a:p>
            <a:pPr lvl="0" defTabSz="457200">
              <a:defRPr/>
            </a:pPr>
            <a:r>
              <a:rPr lang="nl-NL" sz="1400" dirty="0">
                <a:solidFill>
                  <a:srgbClr val="632E62"/>
                </a:solidFill>
              </a:rPr>
              <a:t>“Iedereen eerlijke kansen.“ </a:t>
            </a:r>
          </a:p>
        </p:txBody>
      </p:sp>
    </p:spTree>
    <p:extLst>
      <p:ext uri="{BB962C8B-B14F-4D97-AF65-F5344CB8AC3E}">
        <p14:creationId xmlns:p14="http://schemas.microsoft.com/office/powerpoint/2010/main" val="3843369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16579-F750-4851-B26C-915E65BDFA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3707" y="-1"/>
            <a:ext cx="4943857" cy="6858000"/>
          </a:xfrm>
          <a:prstGeom prst="rect">
            <a:avLst/>
          </a:prstGeom>
        </p:spPr>
      </p:pic>
      <p:pic>
        <p:nvPicPr>
          <p:cNvPr id="17" name="Content Placeholder 4">
            <a:extLst>
              <a:ext uri="{FF2B5EF4-FFF2-40B4-BE49-F238E27FC236}">
                <a16:creationId xmlns:a16="http://schemas.microsoft.com/office/drawing/2014/main" id="{A45259EA-D4B5-4A7F-A0C9-C0E4F19573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6894" y="1"/>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pic>
        <p:nvPicPr>
          <p:cNvPr id="18" name="Afbeelding 3">
            <a:extLst>
              <a:ext uri="{FF2B5EF4-FFF2-40B4-BE49-F238E27FC236}">
                <a16:creationId xmlns:a16="http://schemas.microsoft.com/office/drawing/2014/main" id="{766CEB35-ABCD-4F43-BDE7-3B4915393B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a:stretch/>
        </p:blipFill>
        <p:spPr>
          <a:xfrm>
            <a:off x="166255" y="195229"/>
            <a:ext cx="2752436" cy="2050219"/>
          </a:xfrm>
          <a:prstGeom prst="rect">
            <a:avLst/>
          </a:prstGeom>
        </p:spPr>
      </p:pic>
      <p:sp>
        <p:nvSpPr>
          <p:cNvPr id="19" name="Rectangle 18">
            <a:extLst>
              <a:ext uri="{FF2B5EF4-FFF2-40B4-BE49-F238E27FC236}">
                <a16:creationId xmlns:a16="http://schemas.microsoft.com/office/drawing/2014/main" id="{43A2BC75-85A6-4A8B-8B9E-E520796746D3}"/>
              </a:ext>
            </a:extLst>
          </p:cNvPr>
          <p:cNvSpPr/>
          <p:nvPr/>
        </p:nvSpPr>
        <p:spPr>
          <a:xfrm>
            <a:off x="166255" y="3037539"/>
            <a:ext cx="3306618" cy="3416320"/>
          </a:xfrm>
          <a:prstGeom prst="rect">
            <a:avLst/>
          </a:prstGeom>
        </p:spPr>
        <p:txBody>
          <a:bodyPr wrap="square">
            <a:spAutoFit/>
          </a:bodyPr>
          <a:lstStyle/>
          <a:p>
            <a:pPr lvl="0"/>
            <a:r>
              <a:rPr lang="nl-NL" sz="1200" dirty="0">
                <a:solidFill>
                  <a:srgbClr val="92278F">
                    <a:lumMod val="75000"/>
                  </a:srgbClr>
                </a:solidFill>
                <a:latin typeface="Trebuchet MS" panose="020B0603020202020204"/>
                <a:ea typeface="Calibri" panose="020F0502020204030204" pitchFamily="34" charset="0"/>
                <a:cs typeface="Times New Roman" panose="02020603050405020304" pitchFamily="18" charset="0"/>
              </a:rPr>
              <a:t>Wie denkt dat het allemaal droge kost is bij Space Station, heeft het verkeerd begrepen! De Proeverij met de tongstrelende zelfgemaakte soep van de Pieter Zeeman leerlingen is altijd licht verteerbaar. Maar soms wacht er zwaardere kost.</a:t>
            </a:r>
          </a:p>
          <a:p>
            <a:pPr lvl="0"/>
            <a:r>
              <a:rPr lang="nl-NL" sz="1200" b="1" dirty="0">
                <a:solidFill>
                  <a:srgbClr val="92278F">
                    <a:lumMod val="75000"/>
                  </a:srgbClr>
                </a:solidFill>
                <a:latin typeface="Trebuchet MS" panose="020B0603020202020204"/>
                <a:ea typeface="Calibri" panose="020F0502020204030204" pitchFamily="34" charset="0"/>
                <a:cs typeface="Times New Roman" panose="02020603050405020304" pitchFamily="18" charset="0"/>
              </a:rPr>
              <a:t> </a:t>
            </a:r>
          </a:p>
          <a:p>
            <a:pPr lvl="0"/>
            <a:r>
              <a:rPr lang="nl-NL" sz="1200" b="1" dirty="0">
                <a:solidFill>
                  <a:srgbClr val="92278F">
                    <a:lumMod val="75000"/>
                  </a:srgbClr>
                </a:solidFill>
                <a:latin typeface="Trebuchet MS" panose="020B0603020202020204"/>
                <a:ea typeface="Calibri" panose="020F0502020204030204" pitchFamily="34" charset="0"/>
                <a:cs typeface="Times New Roman" panose="02020603050405020304" pitchFamily="18" charset="0"/>
              </a:rPr>
              <a:t>Herfst bij Space Station met een ritselbos, uitwaaiveld, rustboom en thema chocoJA! </a:t>
            </a:r>
          </a:p>
          <a:p>
            <a:pPr lvl="0"/>
            <a:endParaRPr lang="nl-NL" sz="1200" b="1" dirty="0">
              <a:solidFill>
                <a:srgbClr val="92278F">
                  <a:lumMod val="75000"/>
                </a:srgbClr>
              </a:solidFill>
              <a:latin typeface="Trebuchet MS" panose="020B0603020202020204"/>
              <a:ea typeface="Calibri" panose="020F0502020204030204" pitchFamily="34" charset="0"/>
              <a:cs typeface="Times New Roman" panose="02020603050405020304" pitchFamily="18" charset="0"/>
            </a:endParaRPr>
          </a:p>
          <a:p>
            <a:pPr lvl="0"/>
            <a:r>
              <a:rPr lang="nl-NL" sz="1200" dirty="0">
                <a:solidFill>
                  <a:srgbClr val="92278F">
                    <a:lumMod val="75000"/>
                  </a:srgbClr>
                </a:solidFill>
                <a:latin typeface="Trebuchet MS" panose="020B0603020202020204"/>
                <a:ea typeface="Calibri" panose="020F0502020204030204" pitchFamily="34" charset="0"/>
                <a:cs typeface="Times New Roman" panose="02020603050405020304" pitchFamily="18" charset="0"/>
              </a:rPr>
              <a:t>Crew-lid en chocolatier Chretiën Louwerse nam ons mee de herfst in, met de kleuren warm oranje en chocolade bruin. De studenten scoorden een voor een hoog bij deze experimentele workshop. En ja, het werd natuurlijk een toneelervaring om je vingers bij af te likken!</a:t>
            </a:r>
          </a:p>
          <a:p>
            <a:pPr lvl="0"/>
            <a:endParaRPr lang="nl-NL" sz="1200" dirty="0">
              <a:solidFill>
                <a:schemeClr val="tx2"/>
              </a:solidFill>
              <a:latin typeface="Trebuchet MS" panose="020B0603020202020204" pitchFamily="34" charset="0"/>
            </a:endParaRPr>
          </a:p>
        </p:txBody>
      </p:sp>
      <p:sp>
        <p:nvSpPr>
          <p:cNvPr id="20" name="Rectangle 19">
            <a:extLst>
              <a:ext uri="{FF2B5EF4-FFF2-40B4-BE49-F238E27FC236}">
                <a16:creationId xmlns:a16="http://schemas.microsoft.com/office/drawing/2014/main" id="{0F9E9A2B-BF29-49A4-B613-EAE7724AF4A8}"/>
              </a:ext>
            </a:extLst>
          </p:cNvPr>
          <p:cNvSpPr/>
          <p:nvPr/>
        </p:nvSpPr>
        <p:spPr>
          <a:xfrm>
            <a:off x="166255" y="2318328"/>
            <a:ext cx="3056017" cy="646331"/>
          </a:xfrm>
          <a:prstGeom prst="rect">
            <a:avLst/>
          </a:prstGeom>
        </p:spPr>
        <p:txBody>
          <a:bodyPr wrap="square">
            <a:spAutoFit/>
          </a:bodyPr>
          <a:lstStyle/>
          <a:p>
            <a:pPr lvl="0"/>
            <a:r>
              <a:rPr lang="nl-NL" sz="3600" dirty="0">
                <a:solidFill>
                  <a:srgbClr val="92278F">
                    <a:lumMod val="75000"/>
                  </a:srgbClr>
                </a:solidFill>
                <a:latin typeface="Trebuchet MS" panose="020B0603020202020204"/>
              </a:rPr>
              <a:t>PROEVERIJ</a:t>
            </a:r>
          </a:p>
        </p:txBody>
      </p:sp>
    </p:spTree>
    <p:extLst>
      <p:ext uri="{BB962C8B-B14F-4D97-AF65-F5344CB8AC3E}">
        <p14:creationId xmlns:p14="http://schemas.microsoft.com/office/powerpoint/2010/main" val="279387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11D3A0FF-6C6C-49CF-86D5-196718A5A8CA}"/>
              </a:ext>
            </a:extLst>
          </p:cNvPr>
          <p:cNvPicPr>
            <a:picLocks noGrp="1" noChangeAspect="1" noChangeArrowheads="1"/>
          </p:cNvPicPr>
          <p:nvPr>
            <p:ph sz="quarter" idx="13"/>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5448735" y="1469720"/>
            <a:ext cx="5472015" cy="4005993"/>
          </a:xfrm>
          <a:prstGeom prst="rect">
            <a:avLst/>
          </a:prstGeom>
          <a:ln w="9525">
            <a:solidFill>
              <a:schemeClr val="tx1"/>
            </a:solidFill>
            <a:miter lim="800000"/>
            <a:headEnd/>
            <a:tailEnd/>
          </a:ln>
          <a:effectLst>
            <a:outerShdw blurRad="50800" dist="38100" dir="2700000" algn="tl" rotWithShape="0">
              <a:srgbClr val="000000">
                <a:alpha val="43000"/>
              </a:srgbClr>
            </a:outerShdw>
          </a:effectLst>
        </p:spPr>
      </p:pic>
      <p:sp>
        <p:nvSpPr>
          <p:cNvPr id="2" name="Titel 1"/>
          <p:cNvSpPr>
            <a:spLocks noGrp="1"/>
          </p:cNvSpPr>
          <p:nvPr>
            <p:ph type="title"/>
          </p:nvPr>
        </p:nvSpPr>
        <p:spPr>
          <a:xfrm>
            <a:off x="446105" y="2028430"/>
            <a:ext cx="4621428" cy="6652004"/>
          </a:xfrm>
        </p:spPr>
        <p:txBody>
          <a:bodyPr>
            <a:normAutofit/>
          </a:bodyPr>
          <a:lstStyle/>
          <a:p>
            <a:pPr lvl="0">
              <a:spcBef>
                <a:spcPts val="0"/>
              </a:spcBef>
            </a:pPr>
            <a:r>
              <a:rPr lang="nl-NL" sz="1200" b="1" dirty="0">
                <a:ea typeface="Calibri" panose="020F0502020204030204" pitchFamily="34" charset="0"/>
                <a:cs typeface="Times New Roman" panose="02020603050405020304" pitchFamily="18" charset="0"/>
              </a:rPr>
              <a:t>Varen en ervaren </a:t>
            </a:r>
            <a:br>
              <a:rPr lang="nl-NL" sz="1200" b="1" dirty="0">
                <a:ea typeface="Calibri" panose="020F0502020204030204" pitchFamily="34" charset="0"/>
                <a:cs typeface="Times New Roman" panose="02020603050405020304" pitchFamily="18" charset="0"/>
              </a:rPr>
            </a:br>
            <a:r>
              <a:rPr lang="nl-NL" sz="1200" b="1" dirty="0">
                <a:ea typeface="Calibri" panose="020F0502020204030204" pitchFamily="34" charset="0"/>
                <a:cs typeface="Times New Roman" panose="02020603050405020304" pitchFamily="18" charset="0"/>
              </a:rPr>
              <a:t>Het spettert bij Space Station. Probeer dan maar droog te blijven! De studenten spetteren mee of duiken weg. Varen en ervaren, dat doen ze regelmatig tijdens de toneeltrainingen. Met kleuren en geuren, met vogelzang en windkracht 9. En als spetterende slotact, daalt de avond als een warme deken op jou neer. De workshops bieden een zee van sensaties en een palet van uitdagingen aan Wouter Schipper, Iris Louwaerts en de andere studenten.</a:t>
            </a:r>
            <a:br>
              <a:rPr lang="nl-NL" sz="1200" b="1" dirty="0">
                <a:ea typeface="Calibri" panose="020F0502020204030204" pitchFamily="34" charset="0"/>
                <a:cs typeface="Times New Roman" panose="02020603050405020304" pitchFamily="18" charset="0"/>
              </a:rPr>
            </a:br>
            <a:br>
              <a:rPr lang="nl-NL" sz="1200" b="1" dirty="0">
                <a:ea typeface="Calibri" panose="020F0502020204030204" pitchFamily="34" charset="0"/>
                <a:cs typeface="Times New Roman" panose="02020603050405020304" pitchFamily="18" charset="0"/>
              </a:rPr>
            </a:br>
            <a:r>
              <a:rPr lang="nl-NL" sz="1200" b="1" dirty="0">
                <a:ea typeface="Calibri" panose="020F0502020204030204" pitchFamily="34" charset="0"/>
                <a:cs typeface="Times New Roman" panose="02020603050405020304" pitchFamily="18" charset="0"/>
              </a:rPr>
              <a:t>SpaceStation@Sea</a:t>
            </a:r>
            <a:br>
              <a:rPr lang="nl-NL" sz="1200" b="1" dirty="0">
                <a:ea typeface="Calibri" panose="020F0502020204030204" pitchFamily="34" charset="0"/>
                <a:cs typeface="Times New Roman" panose="02020603050405020304" pitchFamily="18" charset="0"/>
              </a:rPr>
            </a:br>
            <a:r>
              <a:rPr lang="nl-NL" sz="1200" b="1" dirty="0">
                <a:ea typeface="Calibri" panose="020F0502020204030204" pitchFamily="34" charset="0"/>
                <a:cs typeface="Times New Roman" panose="02020603050405020304" pitchFamily="18" charset="0"/>
              </a:rPr>
              <a:t>Toneelworkshop Welkom in Zeeland, donderdag 9 mei 2019. De ruimte kleurt blauw en geel. Het tastbare decor is speciaal ontworpen voor studenten met een intensieve hulpvraag. Zee-land: zand en zee, zeilen, zinken, zout en zoet, zeemeeuw en zeeman , zeevissen en zeewind en een zwoele zonsondergang - het scenario schrijft zichzelf! “Wie het landschapsdecor niet kan zien, kan het wel ruiken. Wie het niet kan horen, kan het aanraken. Wie het niet kan begrijpen, kan de saamhorigheid en live muziek als een warme deken om zich heen voelen”, aldus coördinator Ariene van Westen. </a:t>
            </a:r>
            <a:br>
              <a:rPr lang="nl-NL" sz="1200" b="1" dirty="0">
                <a:ea typeface="Calibri" panose="020F0502020204030204" pitchFamily="34" charset="0"/>
                <a:cs typeface="Times New Roman" panose="02020603050405020304" pitchFamily="18" charset="0"/>
              </a:rPr>
            </a:br>
            <a:br>
              <a:rPr lang="nl-NL" sz="1200" b="1" dirty="0">
                <a:solidFill>
                  <a:srgbClr val="1C1E21"/>
                </a:solidFill>
                <a:ea typeface="+mn-ea"/>
                <a:cs typeface="+mn-cs"/>
              </a:rPr>
            </a:br>
            <a:endParaRPr lang="nl-NL" sz="1200" dirty="0"/>
          </a:p>
        </p:txBody>
      </p:sp>
      <p:pic>
        <p:nvPicPr>
          <p:cNvPr id="7" name="Afbeelding 6">
            <a:extLst>
              <a:ext uri="{FF2B5EF4-FFF2-40B4-BE49-F238E27FC236}">
                <a16:creationId xmlns:a16="http://schemas.microsoft.com/office/drawing/2014/main" id="{D707EA18-CDA6-4472-AEE5-5F7E6073BC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2300" r="45261"/>
          <a:stretch/>
        </p:blipFill>
        <p:spPr bwMode="auto">
          <a:xfrm rot="797172" flipH="1">
            <a:off x="36900" y="6427205"/>
            <a:ext cx="299188" cy="35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25F35386-45C3-47FC-806A-2935B504D586}"/>
              </a:ext>
            </a:extLst>
          </p:cNvPr>
          <p:cNvSpPr/>
          <p:nvPr/>
        </p:nvSpPr>
        <p:spPr>
          <a:xfrm>
            <a:off x="5536096" y="4952493"/>
            <a:ext cx="503913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nl-NL" sz="1400" b="0" i="0" u="none" strike="noStrike" kern="1200" cap="none" spc="0" normalizeH="0" baseline="0" noProof="0" dirty="0">
                <a:ln>
                  <a:noFill/>
                </a:ln>
                <a:solidFill>
                  <a:srgbClr val="92278F">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nl-NL"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ekstvak 4">
            <a:extLst>
              <a:ext uri="{FF2B5EF4-FFF2-40B4-BE49-F238E27FC236}">
                <a16:creationId xmlns:a16="http://schemas.microsoft.com/office/drawing/2014/main" id="{079D14FE-443F-49DA-B07E-1D3CBEB7D87D}"/>
              </a:ext>
            </a:extLst>
          </p:cNvPr>
          <p:cNvSpPr txBox="1"/>
          <p:nvPr/>
        </p:nvSpPr>
        <p:spPr>
          <a:xfrm>
            <a:off x="5703058" y="5640442"/>
            <a:ext cx="3747247" cy="553998"/>
          </a:xfrm>
          <a:prstGeom prst="rect">
            <a:avLst/>
          </a:prstGeom>
          <a:noFill/>
        </p:spPr>
        <p:txBody>
          <a:bodyPr wrap="square" rtlCol="0">
            <a:spAutoFit/>
          </a:bodyPr>
          <a:lstStyle/>
          <a:p>
            <a:pPr lvl="0" defTabSz="457200">
              <a:defRPr/>
            </a:pPr>
            <a:r>
              <a:rPr lang="nl-NL" sz="1000" dirty="0">
                <a:solidFill>
                  <a:srgbClr val="92278F">
                    <a:lumMod val="75000"/>
                  </a:srgbClr>
                </a:solidFill>
                <a:ea typeface="Calibri" panose="020F0502020204030204" pitchFamily="34" charset="0"/>
                <a:cs typeface="Times New Roman" panose="02020603050405020304" pitchFamily="18" charset="0"/>
              </a:rPr>
              <a:t>Indoor Divo Han en Diva Susan van Eijk weten inmiddels álle zintuigen op scherp te zetten. Wie niet kan horen, kan er toch bij horen.  </a:t>
            </a:r>
            <a:endParaRPr kumimoji="0" lang="nl-NL" sz="10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pic>
        <p:nvPicPr>
          <p:cNvPr id="11" name="Afbeelding 5">
            <a:extLst>
              <a:ext uri="{FF2B5EF4-FFF2-40B4-BE49-F238E27FC236}">
                <a16:creationId xmlns:a16="http://schemas.microsoft.com/office/drawing/2014/main" id="{AF81B936-EB9E-41A1-A5A9-C4F2D5294F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405182">
            <a:off x="8525078" y="180612"/>
            <a:ext cx="2091919" cy="1087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E7D86310-FAD6-4A1E-A943-04DC7B69E1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61170" y="-43907"/>
            <a:ext cx="1730830" cy="177074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14" name="TextBox 13">
            <a:extLst>
              <a:ext uri="{FF2B5EF4-FFF2-40B4-BE49-F238E27FC236}">
                <a16:creationId xmlns:a16="http://schemas.microsoft.com/office/drawing/2014/main" id="{E1F9AD5E-FE15-451E-8715-9857E18AB682}"/>
              </a:ext>
            </a:extLst>
          </p:cNvPr>
          <p:cNvSpPr txBox="1"/>
          <p:nvPr/>
        </p:nvSpPr>
        <p:spPr>
          <a:xfrm>
            <a:off x="446105" y="442737"/>
            <a:ext cx="855811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lvl="0">
              <a:defRPr/>
            </a:pPr>
            <a:r>
              <a:rPr lang="nl-NL" sz="4000" b="1" dirty="0">
                <a:solidFill>
                  <a:srgbClr val="92278F">
                    <a:lumMod val="75000"/>
                  </a:srgbClr>
                </a:solidFill>
                <a:ea typeface="Calibri" panose="020F0502020204030204" pitchFamily="34" charset="0"/>
                <a:cs typeface="Times New Roman" panose="02020603050405020304" pitchFamily="18" charset="0"/>
              </a:rPr>
              <a:t>Als een warme deken om jou heen </a:t>
            </a:r>
            <a:endParaRPr kumimoji="0" lang="nl-NL"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ebuchet MS" panose="020B0603020202020204"/>
              <a:ea typeface="+mn-ea"/>
              <a:cs typeface="+mn-cs"/>
            </a:endParaRPr>
          </a:p>
        </p:txBody>
      </p:sp>
      <p:pic>
        <p:nvPicPr>
          <p:cNvPr id="13" name="Afbeelding 12">
            <a:extLst>
              <a:ext uri="{FF2B5EF4-FFF2-40B4-BE49-F238E27FC236}">
                <a16:creationId xmlns:a16="http://schemas.microsoft.com/office/drawing/2014/main" id="{3E53FE6D-06DC-4D93-B5B1-898743E5595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Tree>
    <p:extLst>
      <p:ext uri="{BB962C8B-B14F-4D97-AF65-F5344CB8AC3E}">
        <p14:creationId xmlns:p14="http://schemas.microsoft.com/office/powerpoint/2010/main" val="3017827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9F48FB-1F7C-408B-818E-31DA3C570BCB}"/>
              </a:ext>
            </a:extLst>
          </p:cNvPr>
          <p:cNvGrpSpPr/>
          <p:nvPr/>
        </p:nvGrpSpPr>
        <p:grpSpPr>
          <a:xfrm>
            <a:off x="0" y="24031"/>
            <a:ext cx="12211050" cy="6867525"/>
            <a:chOff x="0" y="24031"/>
            <a:chExt cx="12211050" cy="6867525"/>
          </a:xfrm>
        </p:grpSpPr>
        <p:sp>
          <p:nvSpPr>
            <p:cNvPr id="8" name="Rectangle 7">
              <a:extLst>
                <a:ext uri="{FF2B5EF4-FFF2-40B4-BE49-F238E27FC236}">
                  <a16:creationId xmlns:a16="http://schemas.microsoft.com/office/drawing/2014/main" id="{6C16BEA1-7066-43DE-8ECD-79B3631E7BE4}"/>
                </a:ext>
              </a:extLst>
            </p:cNvPr>
            <p:cNvSpPr/>
            <p:nvPr/>
          </p:nvSpPr>
          <p:spPr>
            <a:xfrm>
              <a:off x="0" y="24031"/>
              <a:ext cx="12211050" cy="686752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sp>
        <p:sp>
          <p:nvSpPr>
            <p:cNvPr id="9" name="Isosceles Triangle 8">
              <a:extLst>
                <a:ext uri="{FF2B5EF4-FFF2-40B4-BE49-F238E27FC236}">
                  <a16:creationId xmlns:a16="http://schemas.microsoft.com/office/drawing/2014/main" id="{A46F2BE5-7050-437D-995F-C94E0B85C24D}"/>
                </a:ext>
              </a:extLst>
            </p:cNvPr>
            <p:cNvSpPr/>
            <p:nvPr/>
          </p:nvSpPr>
          <p:spPr>
            <a:xfrm>
              <a:off x="6540534" y="83890"/>
              <a:ext cx="2720912" cy="6153750"/>
            </a:xfrm>
            <a:prstGeom prst="triangle">
              <a:avLst/>
            </a:prstGeom>
            <a:solidFill>
              <a:srgbClr val="9227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E8074184-FF25-46DD-9B7D-678298F120CA}"/>
                </a:ext>
              </a:extLst>
            </p:cNvPr>
            <p:cNvSpPr/>
            <p:nvPr/>
          </p:nvSpPr>
          <p:spPr>
            <a:xfrm>
              <a:off x="7913856" y="773205"/>
              <a:ext cx="4019232" cy="353459"/>
            </a:xfrm>
            <a:custGeom>
              <a:avLst/>
              <a:gdLst>
                <a:gd name="connsiteX0" fmla="*/ 0 w 4458266"/>
                <a:gd name="connsiteY0" fmla="*/ 58911 h 353459"/>
                <a:gd name="connsiteX1" fmla="*/ 58911 w 4458266"/>
                <a:gd name="connsiteY1" fmla="*/ 0 h 353459"/>
                <a:gd name="connsiteX2" fmla="*/ 4399355 w 4458266"/>
                <a:gd name="connsiteY2" fmla="*/ 0 h 353459"/>
                <a:gd name="connsiteX3" fmla="*/ 4458266 w 4458266"/>
                <a:gd name="connsiteY3" fmla="*/ 58911 h 353459"/>
                <a:gd name="connsiteX4" fmla="*/ 4458266 w 4458266"/>
                <a:gd name="connsiteY4" fmla="*/ 294548 h 353459"/>
                <a:gd name="connsiteX5" fmla="*/ 4399355 w 4458266"/>
                <a:gd name="connsiteY5" fmla="*/ 353459 h 353459"/>
                <a:gd name="connsiteX6" fmla="*/ 58911 w 4458266"/>
                <a:gd name="connsiteY6" fmla="*/ 353459 h 353459"/>
                <a:gd name="connsiteX7" fmla="*/ 0 w 4458266"/>
                <a:gd name="connsiteY7" fmla="*/ 294548 h 353459"/>
                <a:gd name="connsiteX8" fmla="*/ 0 w 4458266"/>
                <a:gd name="connsiteY8" fmla="*/ 58911 h 35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8266" h="353459">
                  <a:moveTo>
                    <a:pt x="0" y="58911"/>
                  </a:moveTo>
                  <a:cubicBezTo>
                    <a:pt x="0" y="26375"/>
                    <a:pt x="26375" y="0"/>
                    <a:pt x="58911" y="0"/>
                  </a:cubicBezTo>
                  <a:lnTo>
                    <a:pt x="4399355" y="0"/>
                  </a:lnTo>
                  <a:cubicBezTo>
                    <a:pt x="4431891" y="0"/>
                    <a:pt x="4458266" y="26375"/>
                    <a:pt x="4458266" y="58911"/>
                  </a:cubicBezTo>
                  <a:lnTo>
                    <a:pt x="4458266" y="294548"/>
                  </a:lnTo>
                  <a:cubicBezTo>
                    <a:pt x="4458266" y="327084"/>
                    <a:pt x="4431891" y="353459"/>
                    <a:pt x="4399355" y="353459"/>
                  </a:cubicBezTo>
                  <a:lnTo>
                    <a:pt x="58911" y="353459"/>
                  </a:lnTo>
                  <a:cubicBezTo>
                    <a:pt x="26375" y="353459"/>
                    <a:pt x="0" y="327084"/>
                    <a:pt x="0" y="294548"/>
                  </a:cubicBezTo>
                  <a:lnTo>
                    <a:pt x="0" y="589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5354" tIns="55354" rIns="55354" bIns="55354"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cs typeface="Calibri" panose="020F0502020204030204" pitchFamily="34" charset="0"/>
                </a:rPr>
                <a:t>Ik kan naar school gaan.</a:t>
              </a:r>
            </a:p>
          </p:txBody>
        </p:sp>
        <p:sp>
          <p:nvSpPr>
            <p:cNvPr id="11" name="Freeform: Shape 10">
              <a:extLst>
                <a:ext uri="{FF2B5EF4-FFF2-40B4-BE49-F238E27FC236}">
                  <a16:creationId xmlns:a16="http://schemas.microsoft.com/office/drawing/2014/main" id="{FA9EC1FD-0831-467F-B550-5F1006E8598A}"/>
                </a:ext>
              </a:extLst>
            </p:cNvPr>
            <p:cNvSpPr/>
            <p:nvPr/>
          </p:nvSpPr>
          <p:spPr>
            <a:xfrm>
              <a:off x="7911044" y="1164431"/>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419" tIns="41419" rIns="41419" bIns="4141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deel uit maken van een klas.</a:t>
              </a:r>
              <a:r>
                <a:rPr kumimoji="0" lang="nl-NL" sz="900" b="0" i="0" u="sng"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12" name="Freeform: Shape 11">
              <a:extLst>
                <a:ext uri="{FF2B5EF4-FFF2-40B4-BE49-F238E27FC236}">
                  <a16:creationId xmlns:a16="http://schemas.microsoft.com/office/drawing/2014/main" id="{E8AD3DFC-AD55-4463-9143-E6BE1B9876A2}"/>
                </a:ext>
              </a:extLst>
            </p:cNvPr>
            <p:cNvSpPr/>
            <p:nvPr/>
          </p:nvSpPr>
          <p:spPr>
            <a:xfrm>
              <a:off x="7911044" y="1504328"/>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cs typeface="Calibri" panose="020F0502020204030204" pitchFamily="34" charset="0"/>
                </a:rPr>
                <a:t>Ik kan meer mensen leren kennen: de vrijwilligers, klasgenoten en crew.</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p>
          </p:txBody>
        </p:sp>
        <p:sp>
          <p:nvSpPr>
            <p:cNvPr id="13" name="Freeform: Shape 12">
              <a:extLst>
                <a:ext uri="{FF2B5EF4-FFF2-40B4-BE49-F238E27FC236}">
                  <a16:creationId xmlns:a16="http://schemas.microsoft.com/office/drawing/2014/main" id="{CD02110B-19D6-458A-880E-5A9748BFE9CA}"/>
                </a:ext>
              </a:extLst>
            </p:cNvPr>
            <p:cNvSpPr/>
            <p:nvPr/>
          </p:nvSpPr>
          <p:spPr>
            <a:xfrm>
              <a:off x="7911044" y="1844225"/>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cs typeface="Calibri" panose="020F0502020204030204" pitchFamily="34" charset="0"/>
                </a:rPr>
                <a:t>Ik kan nieuwe contacten leggen en vrienden maken.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p>
          </p:txBody>
        </p:sp>
        <p:sp>
          <p:nvSpPr>
            <p:cNvPr id="14" name="Freeform: Shape 13">
              <a:extLst>
                <a:ext uri="{FF2B5EF4-FFF2-40B4-BE49-F238E27FC236}">
                  <a16:creationId xmlns:a16="http://schemas.microsoft.com/office/drawing/2014/main" id="{2FF63699-D457-4FC9-B42D-51EDF5943D05}"/>
                </a:ext>
              </a:extLst>
            </p:cNvPr>
            <p:cNvSpPr/>
            <p:nvPr/>
          </p:nvSpPr>
          <p:spPr>
            <a:xfrm>
              <a:off x="7911044" y="2184123"/>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k kan leren mijn behoeften en wensen kenbaar te maken.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5" name="Freeform: Shape 14">
              <a:extLst>
                <a:ext uri="{FF2B5EF4-FFF2-40B4-BE49-F238E27FC236}">
                  <a16:creationId xmlns:a16="http://schemas.microsoft.com/office/drawing/2014/main" id="{43D7DD41-18C7-4113-95BF-B177078A0EAC}"/>
                </a:ext>
              </a:extLst>
            </p:cNvPr>
            <p:cNvSpPr/>
            <p:nvPr/>
          </p:nvSpPr>
          <p:spPr>
            <a:xfrm>
              <a:off x="7911044" y="2524020"/>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419" tIns="41419" rIns="41419" bIns="4141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16" name="Freeform: Shape 15">
              <a:extLst>
                <a:ext uri="{FF2B5EF4-FFF2-40B4-BE49-F238E27FC236}">
                  <a16:creationId xmlns:a16="http://schemas.microsoft.com/office/drawing/2014/main" id="{CBA6C30E-141A-49A7-8600-52715306572D}"/>
                </a:ext>
              </a:extLst>
            </p:cNvPr>
            <p:cNvSpPr/>
            <p:nvPr/>
          </p:nvSpPr>
          <p:spPr>
            <a:xfrm>
              <a:off x="7911044" y="2863917"/>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Ik kan jou met één oogopslag helpen mij te begrijpen.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17" name="Freeform: Shape 16">
              <a:extLst>
                <a:ext uri="{FF2B5EF4-FFF2-40B4-BE49-F238E27FC236}">
                  <a16:creationId xmlns:a16="http://schemas.microsoft.com/office/drawing/2014/main" id="{79EF3CA2-F89D-4069-B6D2-A28759B61640}"/>
                </a:ext>
              </a:extLst>
            </p:cNvPr>
            <p:cNvSpPr/>
            <p:nvPr/>
          </p:nvSpPr>
          <p:spPr>
            <a:xfrm>
              <a:off x="7911044" y="3203814"/>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419" tIns="41419" rIns="41419" bIns="4141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Ik </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 kan bijdragen aan het ontstaan van betekenisvolle verhalen.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8" name="Freeform: Shape 17">
              <a:extLst>
                <a:ext uri="{FF2B5EF4-FFF2-40B4-BE49-F238E27FC236}">
                  <a16:creationId xmlns:a16="http://schemas.microsoft.com/office/drawing/2014/main" id="{759AFD34-8536-4728-8EAE-BCB89ACE8A2F}"/>
                </a:ext>
              </a:extLst>
            </p:cNvPr>
            <p:cNvSpPr/>
            <p:nvPr/>
          </p:nvSpPr>
          <p:spPr>
            <a:xfrm>
              <a:off x="7911044" y="3543712"/>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419" tIns="41419" rIns="41419" bIns="4141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k kan mijn zintuigen scherpen door de wisselende decors, de geuren en kleuren.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l-NL"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p>
          </p:txBody>
        </p:sp>
        <p:sp>
          <p:nvSpPr>
            <p:cNvPr id="19" name="Freeform: Shape 18">
              <a:extLst>
                <a:ext uri="{FF2B5EF4-FFF2-40B4-BE49-F238E27FC236}">
                  <a16:creationId xmlns:a16="http://schemas.microsoft.com/office/drawing/2014/main" id="{2863C193-EE9B-4219-ABE2-2F0058B03236}"/>
                </a:ext>
              </a:extLst>
            </p:cNvPr>
            <p:cNvSpPr/>
            <p:nvPr/>
          </p:nvSpPr>
          <p:spPr>
            <a:xfrm>
              <a:off x="7911044" y="3883609"/>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k kan leren de spanwijdte van mijn aandacht te vergroten.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20" name="Freeform: Shape 19">
              <a:extLst>
                <a:ext uri="{FF2B5EF4-FFF2-40B4-BE49-F238E27FC236}">
                  <a16:creationId xmlns:a16="http://schemas.microsoft.com/office/drawing/2014/main" id="{EDCA8C21-8B5E-4B18-9ABD-7FCAC6AAD639}"/>
                </a:ext>
              </a:extLst>
            </p:cNvPr>
            <p:cNvSpPr/>
            <p:nvPr/>
          </p:nvSpPr>
          <p:spPr>
            <a:xfrm>
              <a:off x="7911044" y="4223506"/>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k kan leren dat ik erbij hoor. </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21" name="Freeform: Shape 20">
              <a:extLst>
                <a:ext uri="{FF2B5EF4-FFF2-40B4-BE49-F238E27FC236}">
                  <a16:creationId xmlns:a16="http://schemas.microsoft.com/office/drawing/2014/main" id="{7193257E-DEDE-49E6-B47B-EBD88E362B51}"/>
                </a:ext>
              </a:extLst>
            </p:cNvPr>
            <p:cNvSpPr/>
            <p:nvPr/>
          </p:nvSpPr>
          <p:spPr>
            <a:xfrm>
              <a:off x="7911044" y="4563403"/>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Ik kan leren acteren zonder woorden.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22" name="Freeform: Shape 21">
              <a:extLst>
                <a:ext uri="{FF2B5EF4-FFF2-40B4-BE49-F238E27FC236}">
                  <a16:creationId xmlns:a16="http://schemas.microsoft.com/office/drawing/2014/main" id="{D448DB58-6C12-4397-963A-AD26DDEEE037}"/>
                </a:ext>
              </a:extLst>
            </p:cNvPr>
            <p:cNvSpPr/>
            <p:nvPr/>
          </p:nvSpPr>
          <p:spPr>
            <a:xfrm>
              <a:off x="7911044" y="4903300"/>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469" tIns="60469" rIns="60469" bIns="6046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Ik kan leren applaus in ontvangst te nemen.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endParaRPr kumimoji="0" lang="nl-NL" sz="10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mn-ea"/>
                <a:cs typeface="+mn-cs"/>
              </a:endParaRPr>
            </a:p>
          </p:txBody>
        </p:sp>
        <p:sp>
          <p:nvSpPr>
            <p:cNvPr id="23" name="Freeform: Shape 22">
              <a:extLst>
                <a:ext uri="{FF2B5EF4-FFF2-40B4-BE49-F238E27FC236}">
                  <a16:creationId xmlns:a16="http://schemas.microsoft.com/office/drawing/2014/main" id="{48D9EBD7-B6ED-487F-906B-D81F64106E01}"/>
                </a:ext>
              </a:extLst>
            </p:cNvPr>
            <p:cNvSpPr/>
            <p:nvPr/>
          </p:nvSpPr>
          <p:spPr>
            <a:xfrm>
              <a:off x="7911044" y="5243198"/>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Ik </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kan leren initiatief te tonen tijdens de workshops met moed en vasthoudendheid. </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24" name="Freeform: Shape 23">
              <a:extLst>
                <a:ext uri="{FF2B5EF4-FFF2-40B4-BE49-F238E27FC236}">
                  <a16:creationId xmlns:a16="http://schemas.microsoft.com/office/drawing/2014/main" id="{81D25E7E-FD14-4493-8125-B9379270C67D}"/>
                </a:ext>
              </a:extLst>
            </p:cNvPr>
            <p:cNvSpPr/>
            <p:nvPr/>
          </p:nvSpPr>
          <p:spPr>
            <a:xfrm>
              <a:off x="7911044" y="5583095"/>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469" tIns="60469" rIns="60469" bIns="60469"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k kan de voordelen van het studentenleven proeven en gebruikmaken van de schoolfaciliteiten.</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p>
          </p:txBody>
        </p:sp>
        <p:sp>
          <p:nvSpPr>
            <p:cNvPr id="25" name="Freeform: Shape 24">
              <a:extLst>
                <a:ext uri="{FF2B5EF4-FFF2-40B4-BE49-F238E27FC236}">
                  <a16:creationId xmlns:a16="http://schemas.microsoft.com/office/drawing/2014/main" id="{AA4C1DE3-E045-461A-B0B2-9D982479D51F}"/>
                </a:ext>
              </a:extLst>
            </p:cNvPr>
            <p:cNvSpPr/>
            <p:nvPr/>
          </p:nvSpPr>
          <p:spPr>
            <a:xfrm>
              <a:off x="7913856" y="5916760"/>
              <a:ext cx="4024303" cy="302130"/>
            </a:xfrm>
            <a:custGeom>
              <a:avLst/>
              <a:gdLst>
                <a:gd name="connsiteX0" fmla="*/ 0 w 4463891"/>
                <a:gd name="connsiteY0" fmla="*/ 50356 h 302130"/>
                <a:gd name="connsiteX1" fmla="*/ 50356 w 4463891"/>
                <a:gd name="connsiteY1" fmla="*/ 0 h 302130"/>
                <a:gd name="connsiteX2" fmla="*/ 4413535 w 4463891"/>
                <a:gd name="connsiteY2" fmla="*/ 0 h 302130"/>
                <a:gd name="connsiteX3" fmla="*/ 4463891 w 4463891"/>
                <a:gd name="connsiteY3" fmla="*/ 50356 h 302130"/>
                <a:gd name="connsiteX4" fmla="*/ 4463891 w 4463891"/>
                <a:gd name="connsiteY4" fmla="*/ 251774 h 302130"/>
                <a:gd name="connsiteX5" fmla="*/ 4413535 w 4463891"/>
                <a:gd name="connsiteY5" fmla="*/ 302130 h 302130"/>
                <a:gd name="connsiteX6" fmla="*/ 50356 w 4463891"/>
                <a:gd name="connsiteY6" fmla="*/ 302130 h 302130"/>
                <a:gd name="connsiteX7" fmla="*/ 0 w 4463891"/>
                <a:gd name="connsiteY7" fmla="*/ 251774 h 302130"/>
                <a:gd name="connsiteX8" fmla="*/ 0 w 4463891"/>
                <a:gd name="connsiteY8" fmla="*/ 50356 h 3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3891" h="302130">
                  <a:moveTo>
                    <a:pt x="0" y="50356"/>
                  </a:moveTo>
                  <a:cubicBezTo>
                    <a:pt x="0" y="22545"/>
                    <a:pt x="22545" y="0"/>
                    <a:pt x="50356" y="0"/>
                  </a:cubicBezTo>
                  <a:lnTo>
                    <a:pt x="4413535" y="0"/>
                  </a:lnTo>
                  <a:cubicBezTo>
                    <a:pt x="4441346" y="0"/>
                    <a:pt x="4463891" y="22545"/>
                    <a:pt x="4463891" y="50356"/>
                  </a:cubicBezTo>
                  <a:lnTo>
                    <a:pt x="4463891" y="251774"/>
                  </a:lnTo>
                  <a:cubicBezTo>
                    <a:pt x="4463891" y="279585"/>
                    <a:pt x="4441346" y="302130"/>
                    <a:pt x="4413535" y="302130"/>
                  </a:cubicBezTo>
                  <a:lnTo>
                    <a:pt x="50356" y="302130"/>
                  </a:lnTo>
                  <a:cubicBezTo>
                    <a:pt x="22545" y="302130"/>
                    <a:pt x="0" y="279585"/>
                    <a:pt x="0" y="251774"/>
                  </a:cubicBezTo>
                  <a:lnTo>
                    <a:pt x="0" y="5035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849" tIns="52849" rIns="52849" bIns="52849" numCol="1" spcCol="1270" anchor="ctr" anchorCtr="0">
              <a:noAutofit/>
            </a:bodyPr>
            <a:lstStyle/>
            <a:p>
              <a:pPr algn="ctr" defTabSz="444500">
                <a:lnSpc>
                  <a:spcPct val="90000"/>
                </a:lnSpc>
                <a:spcBef>
                  <a:spcPct val="0"/>
                </a:spcBef>
                <a:spcAft>
                  <a:spcPct val="35000"/>
                </a:spcAft>
                <a:defRPr/>
              </a:pPr>
              <a:endParaRPr lang="nl-NL" sz="900" dirty="0">
                <a:solidFill>
                  <a:schemeClr val="tx1"/>
                </a:solidFill>
                <a:latin typeface="Trebuchet MS" panose="020B0603020202020204" pitchFamily="34" charset="0"/>
                <a:cs typeface="Calibri" panose="020F0502020204030204" pitchFamily="34" charset="0"/>
              </a:endParaRPr>
            </a:p>
            <a:p>
              <a:pPr algn="ctr" defTabSz="444500">
                <a:lnSpc>
                  <a:spcPct val="90000"/>
                </a:lnSpc>
                <a:spcBef>
                  <a:spcPct val="0"/>
                </a:spcBef>
                <a:spcAft>
                  <a:spcPct val="35000"/>
                </a:spcAft>
                <a:defRPr/>
              </a:pPr>
              <a:r>
                <a:rPr lang="nl-NL" sz="900" dirty="0">
                  <a:solidFill>
                    <a:schemeClr val="tx1"/>
                  </a:solidFill>
                  <a:latin typeface="Trebuchet MS" panose="020B0603020202020204" pitchFamily="34" charset="0"/>
                  <a:cs typeface="Calibri" panose="020F0502020204030204" pitchFamily="34" charset="0"/>
                </a:rPr>
                <a:t>Ik kan deelnemen aan activiteiten buiten het curriculum.</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p:txBody>
        </p:sp>
      </p:grpSp>
      <p:pic>
        <p:nvPicPr>
          <p:cNvPr id="4" name="Picture 3">
            <a:extLst>
              <a:ext uri="{FF2B5EF4-FFF2-40B4-BE49-F238E27FC236}">
                <a16:creationId xmlns:a16="http://schemas.microsoft.com/office/drawing/2014/main" id="{1D420AC4-22B3-4BF3-95DB-0130F128A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2284" y="6309312"/>
            <a:ext cx="2450804" cy="548688"/>
          </a:xfrm>
          <a:prstGeom prst="rect">
            <a:avLst/>
          </a:prstGeom>
        </p:spPr>
      </p:pic>
      <p:sp>
        <p:nvSpPr>
          <p:cNvPr id="26" name="Rechthoek 39">
            <a:extLst>
              <a:ext uri="{FF2B5EF4-FFF2-40B4-BE49-F238E27FC236}">
                <a16:creationId xmlns:a16="http://schemas.microsoft.com/office/drawing/2014/main" id="{359B7958-1A0F-4FEE-9234-8C26595831C3}"/>
              </a:ext>
            </a:extLst>
          </p:cNvPr>
          <p:cNvSpPr/>
          <p:nvPr/>
        </p:nvSpPr>
        <p:spPr>
          <a:xfrm>
            <a:off x="360727" y="816269"/>
            <a:ext cx="4756557" cy="2938753"/>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nl-NL" sz="4400" b="0" i="0" u="none" strike="noStrike" kern="1200" cap="none" spc="0" normalizeH="0" baseline="0" noProof="0" dirty="0">
                <a:ln>
                  <a:noFill/>
                </a:ln>
                <a:solidFill>
                  <a:prstClr val="white">
                    <a:lumMod val="95000"/>
                  </a:prstClr>
                </a:solidFill>
                <a:effectLst>
                  <a:outerShdw blurRad="50800" dist="38100" dir="2700000" algn="tl" rotWithShape="0">
                    <a:prstClr val="black">
                      <a:alpha val="40000"/>
                    </a:prstClr>
                  </a:outerShdw>
                </a:effectLst>
                <a:uLnTx/>
                <a:uFillTx/>
                <a:latin typeface="Trebuchet MS" panose="020B0603020202020204"/>
                <a:ea typeface="+mn-ea"/>
                <a:cs typeface="+mn-cs"/>
              </a:rPr>
              <a:t>Wat </a:t>
            </a:r>
            <a:r>
              <a:rPr lang="nl-NL" sz="4400" dirty="0">
                <a:solidFill>
                  <a:prstClr val="white">
                    <a:lumMod val="95000"/>
                  </a:prstClr>
                </a:solidFill>
                <a:effectLst>
                  <a:outerShdw blurRad="50800" dist="38100" dir="2700000" algn="tl" rotWithShape="0">
                    <a:prstClr val="black">
                      <a:alpha val="40000"/>
                    </a:prstClr>
                  </a:outerShdw>
                </a:effectLst>
                <a:latin typeface="Trebuchet MS" panose="020B0603020202020204"/>
              </a:rPr>
              <a:t>kun je </a:t>
            </a:r>
            <a:r>
              <a:rPr kumimoji="0" lang="nl-NL" sz="4400" b="0" i="0" u="none" strike="noStrike" kern="1200" cap="none" spc="0" normalizeH="0" baseline="0" noProof="0" dirty="0">
                <a:ln>
                  <a:noFill/>
                </a:ln>
                <a:solidFill>
                  <a:prstClr val="white">
                    <a:lumMod val="95000"/>
                  </a:prstClr>
                </a:solidFill>
                <a:effectLst>
                  <a:outerShdw blurRad="50800" dist="38100" dir="2700000" algn="tl" rotWithShape="0">
                    <a:prstClr val="black">
                      <a:alpha val="40000"/>
                    </a:prstClr>
                  </a:outerShdw>
                </a:effectLst>
                <a:uLnTx/>
                <a:uFillTx/>
                <a:latin typeface="Trebuchet MS" panose="020B0603020202020204"/>
                <a:ea typeface="+mn-ea"/>
                <a:cs typeface="+mn-cs"/>
              </a:rPr>
              <a:t>leren</a:t>
            </a:r>
            <a:br>
              <a:rPr kumimoji="0" lang="nl-NL" sz="4400" b="0" i="0" u="none" strike="noStrike" kern="1200" cap="none" spc="0" normalizeH="0" baseline="0" noProof="0" dirty="0">
                <a:ln>
                  <a:noFill/>
                </a:ln>
                <a:solidFill>
                  <a:prstClr val="white">
                    <a:lumMod val="95000"/>
                  </a:prstClr>
                </a:solidFill>
                <a:effectLst>
                  <a:outerShdw blurRad="50800" dist="38100" dir="2700000" algn="tl" rotWithShape="0">
                    <a:prstClr val="black">
                      <a:alpha val="40000"/>
                    </a:prstClr>
                  </a:outerShdw>
                </a:effectLst>
                <a:uLnTx/>
                <a:uFillTx/>
                <a:latin typeface="Trebuchet MS" panose="020B0603020202020204"/>
                <a:ea typeface="+mn-ea"/>
                <a:cs typeface="+mn-cs"/>
              </a:rPr>
            </a:br>
            <a:r>
              <a:rPr lang="nl-NL" sz="4400" dirty="0">
                <a:solidFill>
                  <a:prstClr val="white">
                    <a:lumMod val="95000"/>
                  </a:prstClr>
                </a:solidFill>
                <a:effectLst>
                  <a:outerShdw blurRad="50800" dist="38100" dir="2700000" algn="tl" rotWithShape="0">
                    <a:prstClr val="black">
                      <a:alpha val="40000"/>
                    </a:prstClr>
                  </a:outerShdw>
                </a:effectLst>
                <a:latin typeface="Trebuchet MS" panose="020B0603020202020204"/>
              </a:rPr>
              <a:t>bij de</a:t>
            </a:r>
            <a:r>
              <a:rPr kumimoji="0" lang="nl-NL" sz="4400" b="0" i="0" u="none" strike="noStrike" kern="1200" cap="none" spc="0" normalizeH="0" baseline="0" noProof="0" dirty="0">
                <a:ln>
                  <a:noFill/>
                </a:ln>
                <a:solidFill>
                  <a:prstClr val="white">
                    <a:lumMod val="95000"/>
                  </a:prstClr>
                </a:solidFill>
                <a:effectLst>
                  <a:outerShdw blurRad="50800" dist="38100" dir="2700000" algn="tl" rotWithShape="0">
                    <a:prstClr val="black">
                      <a:alpha val="40000"/>
                    </a:prstClr>
                  </a:outerShdw>
                </a:effectLst>
                <a:uLnTx/>
                <a:uFillTx/>
                <a:latin typeface="Trebuchet MS" panose="020B0603020202020204"/>
                <a:ea typeface="+mn-ea"/>
                <a:cs typeface="+mn-cs"/>
              </a:rPr>
              <a:t> drama </a:t>
            </a:r>
            <a:br>
              <a:rPr kumimoji="0" lang="nl-NL" sz="4400" b="0" i="0" u="none" strike="noStrike" kern="1200" cap="none" spc="0" normalizeH="0" baseline="0" noProof="0" dirty="0">
                <a:ln>
                  <a:noFill/>
                </a:ln>
                <a:solidFill>
                  <a:prstClr val="white">
                    <a:lumMod val="95000"/>
                  </a:prstClr>
                </a:solidFill>
                <a:effectLst>
                  <a:outerShdw blurRad="50800" dist="38100" dir="2700000" algn="tl" rotWithShape="0">
                    <a:prstClr val="black">
                      <a:alpha val="40000"/>
                    </a:prstClr>
                  </a:outerShdw>
                </a:effectLst>
                <a:uLnTx/>
                <a:uFillTx/>
                <a:latin typeface="Trebuchet MS" panose="020B0603020202020204"/>
                <a:ea typeface="+mn-ea"/>
                <a:cs typeface="+mn-cs"/>
              </a:rPr>
            </a:br>
            <a:r>
              <a:rPr kumimoji="0" lang="nl-NL" sz="4400" b="0" i="0" u="none" strike="noStrike" kern="1200" cap="none" spc="0" normalizeH="0" baseline="0" noProof="0" dirty="0">
                <a:ln>
                  <a:noFill/>
                </a:ln>
                <a:solidFill>
                  <a:prstClr val="white">
                    <a:lumMod val="95000"/>
                  </a:prstClr>
                </a:solidFill>
                <a:effectLst>
                  <a:outerShdw blurRad="50800" dist="38100" dir="2700000" algn="tl" rotWithShape="0">
                    <a:prstClr val="black">
                      <a:alpha val="40000"/>
                    </a:prstClr>
                  </a:outerShdw>
                </a:effectLst>
                <a:uLnTx/>
                <a:uFillTx/>
                <a:latin typeface="Trebuchet MS" panose="020B0603020202020204"/>
                <a:ea typeface="+mn-ea"/>
                <a:cs typeface="+mn-cs"/>
              </a:rPr>
              <a:t>workshops van Space Station?</a:t>
            </a:r>
          </a:p>
        </p:txBody>
      </p:sp>
      <p:sp>
        <p:nvSpPr>
          <p:cNvPr id="29" name="Rectangle 28">
            <a:extLst>
              <a:ext uri="{FF2B5EF4-FFF2-40B4-BE49-F238E27FC236}">
                <a16:creationId xmlns:a16="http://schemas.microsoft.com/office/drawing/2014/main" id="{7450F575-088F-4720-8161-4C7951D7EF56}"/>
              </a:ext>
            </a:extLst>
          </p:cNvPr>
          <p:cNvSpPr/>
          <p:nvPr/>
        </p:nvSpPr>
        <p:spPr>
          <a:xfrm>
            <a:off x="7908785" y="2570444"/>
            <a:ext cx="4024303" cy="24141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Ik kan mijn muzikale voorkeuren ontwikkelen . </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352E7BEB-C0B5-4622-BAE5-492F03467B46}"/>
              </a:ext>
            </a:extLst>
          </p:cNvPr>
          <p:cNvSpPr/>
          <p:nvPr/>
        </p:nvSpPr>
        <p:spPr>
          <a:xfrm>
            <a:off x="2608976" y="3030530"/>
            <a:ext cx="4093827" cy="29225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77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4B1EB74A-F0D5-493D-9906-66FD0475CF2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Gelijkbenige driehoek 56">
            <a:extLst>
              <a:ext uri="{FF2B5EF4-FFF2-40B4-BE49-F238E27FC236}">
                <a16:creationId xmlns:a16="http://schemas.microsoft.com/office/drawing/2014/main" id="{5CBE46F9-81C6-481A-8FF8-D739E121EC14}"/>
              </a:ext>
            </a:extLst>
          </p:cNvPr>
          <p:cNvSpPr/>
          <p:nvPr/>
        </p:nvSpPr>
        <p:spPr>
          <a:xfrm>
            <a:off x="1282391" y="132736"/>
            <a:ext cx="3860060" cy="6410706"/>
          </a:xfrm>
          <a:prstGeom prst="triangle">
            <a:avLst/>
          </a:prstGeom>
          <a:solidFill>
            <a:srgbClr val="0A7FE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nl-NL" sz="1800" b="0"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18" name="Vrije vorm: vorm 17">
            <a:extLst>
              <a:ext uri="{FF2B5EF4-FFF2-40B4-BE49-F238E27FC236}">
                <a16:creationId xmlns:a16="http://schemas.microsoft.com/office/drawing/2014/main" id="{C3EB49D9-E35E-4B8F-83B6-8F335E629E33}"/>
              </a:ext>
            </a:extLst>
          </p:cNvPr>
          <p:cNvSpPr/>
          <p:nvPr/>
        </p:nvSpPr>
        <p:spPr>
          <a:xfrm>
            <a:off x="3112318" y="4178562"/>
            <a:ext cx="4294036" cy="370554"/>
          </a:xfrm>
          <a:custGeom>
            <a:avLst/>
            <a:gdLst>
              <a:gd name="connsiteX0" fmla="*/ 0 w 4457700"/>
              <a:gd name="connsiteY0" fmla="*/ 101577 h 609451"/>
              <a:gd name="connsiteX1" fmla="*/ 101577 w 4457700"/>
              <a:gd name="connsiteY1" fmla="*/ 0 h 609451"/>
              <a:gd name="connsiteX2" fmla="*/ 4356123 w 4457700"/>
              <a:gd name="connsiteY2" fmla="*/ 0 h 609451"/>
              <a:gd name="connsiteX3" fmla="*/ 4457700 w 4457700"/>
              <a:gd name="connsiteY3" fmla="*/ 101577 h 609451"/>
              <a:gd name="connsiteX4" fmla="*/ 4457700 w 4457700"/>
              <a:gd name="connsiteY4" fmla="*/ 507874 h 609451"/>
              <a:gd name="connsiteX5" fmla="*/ 4356123 w 4457700"/>
              <a:gd name="connsiteY5" fmla="*/ 609451 h 609451"/>
              <a:gd name="connsiteX6" fmla="*/ 101577 w 4457700"/>
              <a:gd name="connsiteY6" fmla="*/ 609451 h 609451"/>
              <a:gd name="connsiteX7" fmla="*/ 0 w 4457700"/>
              <a:gd name="connsiteY7" fmla="*/ 507874 h 609451"/>
              <a:gd name="connsiteX8" fmla="*/ 0 w 4457700"/>
              <a:gd name="connsiteY8" fmla="*/ 101577 h 60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0" h="609451">
                <a:moveTo>
                  <a:pt x="0" y="101577"/>
                </a:moveTo>
                <a:cubicBezTo>
                  <a:pt x="0" y="45478"/>
                  <a:pt x="45478" y="0"/>
                  <a:pt x="101577" y="0"/>
                </a:cubicBezTo>
                <a:lnTo>
                  <a:pt x="4356123" y="0"/>
                </a:lnTo>
                <a:cubicBezTo>
                  <a:pt x="4412222" y="0"/>
                  <a:pt x="4457700" y="45478"/>
                  <a:pt x="4457700" y="101577"/>
                </a:cubicBezTo>
                <a:lnTo>
                  <a:pt x="4457700" y="507874"/>
                </a:lnTo>
                <a:cubicBezTo>
                  <a:pt x="4457700" y="563973"/>
                  <a:pt x="4412222" y="609451"/>
                  <a:pt x="4356123" y="609451"/>
                </a:cubicBezTo>
                <a:lnTo>
                  <a:pt x="101577" y="609451"/>
                </a:lnTo>
                <a:cubicBezTo>
                  <a:pt x="45478" y="609451"/>
                  <a:pt x="0" y="563973"/>
                  <a:pt x="0" y="507874"/>
                </a:cubicBezTo>
                <a:lnTo>
                  <a:pt x="0" y="101577"/>
                </a:lnTo>
                <a:close/>
              </a:path>
            </a:pathLst>
          </a:custGeom>
          <a:ln>
            <a:solidFill>
              <a:srgbClr val="92278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61" tIns="71661" rIns="71661" bIns="71661"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leren vertrouwen op mijn eigen geluid en dat van de ander.  </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Vrije vorm: vorm 18">
            <a:extLst>
              <a:ext uri="{FF2B5EF4-FFF2-40B4-BE49-F238E27FC236}">
                <a16:creationId xmlns:a16="http://schemas.microsoft.com/office/drawing/2014/main" id="{AA195E52-A437-4886-A8FF-B4927C975CED}"/>
              </a:ext>
            </a:extLst>
          </p:cNvPr>
          <p:cNvSpPr/>
          <p:nvPr/>
        </p:nvSpPr>
        <p:spPr>
          <a:xfrm>
            <a:off x="3112318" y="4580206"/>
            <a:ext cx="4294036" cy="360024"/>
          </a:xfrm>
          <a:custGeom>
            <a:avLst/>
            <a:gdLst>
              <a:gd name="connsiteX0" fmla="*/ 0 w 4457700"/>
              <a:gd name="connsiteY0" fmla="*/ 101577 h 609451"/>
              <a:gd name="connsiteX1" fmla="*/ 101577 w 4457700"/>
              <a:gd name="connsiteY1" fmla="*/ 0 h 609451"/>
              <a:gd name="connsiteX2" fmla="*/ 4356123 w 4457700"/>
              <a:gd name="connsiteY2" fmla="*/ 0 h 609451"/>
              <a:gd name="connsiteX3" fmla="*/ 4457700 w 4457700"/>
              <a:gd name="connsiteY3" fmla="*/ 101577 h 609451"/>
              <a:gd name="connsiteX4" fmla="*/ 4457700 w 4457700"/>
              <a:gd name="connsiteY4" fmla="*/ 507874 h 609451"/>
              <a:gd name="connsiteX5" fmla="*/ 4356123 w 4457700"/>
              <a:gd name="connsiteY5" fmla="*/ 609451 h 609451"/>
              <a:gd name="connsiteX6" fmla="*/ 101577 w 4457700"/>
              <a:gd name="connsiteY6" fmla="*/ 609451 h 609451"/>
              <a:gd name="connsiteX7" fmla="*/ 0 w 4457700"/>
              <a:gd name="connsiteY7" fmla="*/ 507874 h 609451"/>
              <a:gd name="connsiteX8" fmla="*/ 0 w 4457700"/>
              <a:gd name="connsiteY8" fmla="*/ 101577 h 60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0" h="609451">
                <a:moveTo>
                  <a:pt x="0" y="101577"/>
                </a:moveTo>
                <a:cubicBezTo>
                  <a:pt x="0" y="45478"/>
                  <a:pt x="45478" y="0"/>
                  <a:pt x="101577" y="0"/>
                </a:cubicBezTo>
                <a:lnTo>
                  <a:pt x="4356123" y="0"/>
                </a:lnTo>
                <a:cubicBezTo>
                  <a:pt x="4412222" y="0"/>
                  <a:pt x="4457700" y="45478"/>
                  <a:pt x="4457700" y="101577"/>
                </a:cubicBezTo>
                <a:lnTo>
                  <a:pt x="4457700" y="507874"/>
                </a:lnTo>
                <a:cubicBezTo>
                  <a:pt x="4457700" y="563973"/>
                  <a:pt x="4412222" y="609451"/>
                  <a:pt x="4356123" y="609451"/>
                </a:cubicBezTo>
                <a:lnTo>
                  <a:pt x="101577" y="609451"/>
                </a:lnTo>
                <a:cubicBezTo>
                  <a:pt x="45478" y="609451"/>
                  <a:pt x="0" y="563973"/>
                  <a:pt x="0" y="507874"/>
                </a:cubicBezTo>
                <a:lnTo>
                  <a:pt x="0" y="101577"/>
                </a:lnTo>
                <a:close/>
              </a:path>
            </a:pathLst>
          </a:custGeom>
          <a:ln>
            <a:solidFill>
              <a:srgbClr val="92278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61" tIns="71661" rIns="71661" bIns="71661"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de vrije ruimte inzetten om erkenning te krijgen voor mijn persoonlijke prestaties.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Vrije vorm: vorm 19">
            <a:extLst>
              <a:ext uri="{FF2B5EF4-FFF2-40B4-BE49-F238E27FC236}">
                <a16:creationId xmlns:a16="http://schemas.microsoft.com/office/drawing/2014/main" id="{272239E5-9673-4857-8F59-56F6823A9B6F}"/>
              </a:ext>
            </a:extLst>
          </p:cNvPr>
          <p:cNvSpPr/>
          <p:nvPr/>
        </p:nvSpPr>
        <p:spPr>
          <a:xfrm>
            <a:off x="3112318" y="4966624"/>
            <a:ext cx="4294036" cy="384173"/>
          </a:xfrm>
          <a:custGeom>
            <a:avLst/>
            <a:gdLst>
              <a:gd name="connsiteX0" fmla="*/ 0 w 4457700"/>
              <a:gd name="connsiteY0" fmla="*/ 101577 h 609451"/>
              <a:gd name="connsiteX1" fmla="*/ 101577 w 4457700"/>
              <a:gd name="connsiteY1" fmla="*/ 0 h 609451"/>
              <a:gd name="connsiteX2" fmla="*/ 4356123 w 4457700"/>
              <a:gd name="connsiteY2" fmla="*/ 0 h 609451"/>
              <a:gd name="connsiteX3" fmla="*/ 4457700 w 4457700"/>
              <a:gd name="connsiteY3" fmla="*/ 101577 h 609451"/>
              <a:gd name="connsiteX4" fmla="*/ 4457700 w 4457700"/>
              <a:gd name="connsiteY4" fmla="*/ 507874 h 609451"/>
              <a:gd name="connsiteX5" fmla="*/ 4356123 w 4457700"/>
              <a:gd name="connsiteY5" fmla="*/ 609451 h 609451"/>
              <a:gd name="connsiteX6" fmla="*/ 101577 w 4457700"/>
              <a:gd name="connsiteY6" fmla="*/ 609451 h 609451"/>
              <a:gd name="connsiteX7" fmla="*/ 0 w 4457700"/>
              <a:gd name="connsiteY7" fmla="*/ 507874 h 609451"/>
              <a:gd name="connsiteX8" fmla="*/ 0 w 4457700"/>
              <a:gd name="connsiteY8" fmla="*/ 101577 h 60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0" h="609451">
                <a:moveTo>
                  <a:pt x="0" y="101577"/>
                </a:moveTo>
                <a:cubicBezTo>
                  <a:pt x="0" y="45478"/>
                  <a:pt x="45478" y="0"/>
                  <a:pt x="101577" y="0"/>
                </a:cubicBezTo>
                <a:lnTo>
                  <a:pt x="4356123" y="0"/>
                </a:lnTo>
                <a:cubicBezTo>
                  <a:pt x="4412222" y="0"/>
                  <a:pt x="4457700" y="45478"/>
                  <a:pt x="4457700" y="101577"/>
                </a:cubicBezTo>
                <a:lnTo>
                  <a:pt x="4457700" y="507874"/>
                </a:lnTo>
                <a:cubicBezTo>
                  <a:pt x="4457700" y="563973"/>
                  <a:pt x="4412222" y="609451"/>
                  <a:pt x="4356123" y="609451"/>
                </a:cubicBezTo>
                <a:lnTo>
                  <a:pt x="101577" y="609451"/>
                </a:lnTo>
                <a:cubicBezTo>
                  <a:pt x="45478" y="609451"/>
                  <a:pt x="0" y="563973"/>
                  <a:pt x="0" y="507874"/>
                </a:cubicBezTo>
                <a:lnTo>
                  <a:pt x="0" y="101577"/>
                </a:lnTo>
                <a:close/>
              </a:path>
            </a:pathLst>
          </a:custGeom>
          <a:ln>
            <a:solidFill>
              <a:srgbClr val="92278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61" tIns="71661" rIns="71661" bIns="71661" numCol="1" spcCol="1270" anchor="ctr"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mijn natuurbeleving versterken bij de seizoensgebonden thema’s.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Vrije vorm: vorm 20">
            <a:extLst>
              <a:ext uri="{FF2B5EF4-FFF2-40B4-BE49-F238E27FC236}">
                <a16:creationId xmlns:a16="http://schemas.microsoft.com/office/drawing/2014/main" id="{C2C2450F-E9D0-4257-85E6-EBF5DB612E35}"/>
              </a:ext>
            </a:extLst>
          </p:cNvPr>
          <p:cNvSpPr/>
          <p:nvPr/>
        </p:nvSpPr>
        <p:spPr>
          <a:xfrm>
            <a:off x="3112318" y="5367466"/>
            <a:ext cx="4294036" cy="384173"/>
          </a:xfrm>
          <a:custGeom>
            <a:avLst/>
            <a:gdLst>
              <a:gd name="connsiteX0" fmla="*/ 0 w 4457700"/>
              <a:gd name="connsiteY0" fmla="*/ 101577 h 609451"/>
              <a:gd name="connsiteX1" fmla="*/ 101577 w 4457700"/>
              <a:gd name="connsiteY1" fmla="*/ 0 h 609451"/>
              <a:gd name="connsiteX2" fmla="*/ 4356123 w 4457700"/>
              <a:gd name="connsiteY2" fmla="*/ 0 h 609451"/>
              <a:gd name="connsiteX3" fmla="*/ 4457700 w 4457700"/>
              <a:gd name="connsiteY3" fmla="*/ 101577 h 609451"/>
              <a:gd name="connsiteX4" fmla="*/ 4457700 w 4457700"/>
              <a:gd name="connsiteY4" fmla="*/ 507874 h 609451"/>
              <a:gd name="connsiteX5" fmla="*/ 4356123 w 4457700"/>
              <a:gd name="connsiteY5" fmla="*/ 609451 h 609451"/>
              <a:gd name="connsiteX6" fmla="*/ 101577 w 4457700"/>
              <a:gd name="connsiteY6" fmla="*/ 609451 h 609451"/>
              <a:gd name="connsiteX7" fmla="*/ 0 w 4457700"/>
              <a:gd name="connsiteY7" fmla="*/ 507874 h 609451"/>
              <a:gd name="connsiteX8" fmla="*/ 0 w 4457700"/>
              <a:gd name="connsiteY8" fmla="*/ 101577 h 60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0" h="609451">
                <a:moveTo>
                  <a:pt x="0" y="101577"/>
                </a:moveTo>
                <a:cubicBezTo>
                  <a:pt x="0" y="45478"/>
                  <a:pt x="45478" y="0"/>
                  <a:pt x="101577" y="0"/>
                </a:cubicBezTo>
                <a:lnTo>
                  <a:pt x="4356123" y="0"/>
                </a:lnTo>
                <a:cubicBezTo>
                  <a:pt x="4412222" y="0"/>
                  <a:pt x="4457700" y="45478"/>
                  <a:pt x="4457700" y="101577"/>
                </a:cubicBezTo>
                <a:lnTo>
                  <a:pt x="4457700" y="507874"/>
                </a:lnTo>
                <a:cubicBezTo>
                  <a:pt x="4457700" y="563973"/>
                  <a:pt x="4412222" y="609451"/>
                  <a:pt x="4356123" y="609451"/>
                </a:cubicBezTo>
                <a:lnTo>
                  <a:pt x="101577" y="609451"/>
                </a:lnTo>
                <a:cubicBezTo>
                  <a:pt x="45478" y="609451"/>
                  <a:pt x="0" y="563973"/>
                  <a:pt x="0" y="507874"/>
                </a:cubicBezTo>
                <a:lnTo>
                  <a:pt x="0" y="101577"/>
                </a:lnTo>
                <a:close/>
              </a:path>
            </a:pathLst>
          </a:custGeom>
          <a:ln>
            <a:solidFill>
              <a:srgbClr val="92278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61" tIns="71661" rIns="71661" bIns="71661"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nieuwe materie ontdekken.  </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Vrije vorm: vorm 21">
            <a:extLst>
              <a:ext uri="{FF2B5EF4-FFF2-40B4-BE49-F238E27FC236}">
                <a16:creationId xmlns:a16="http://schemas.microsoft.com/office/drawing/2014/main" id="{4F50036B-CB92-4565-AADA-4723CC6E221A}"/>
              </a:ext>
            </a:extLst>
          </p:cNvPr>
          <p:cNvSpPr/>
          <p:nvPr/>
        </p:nvSpPr>
        <p:spPr>
          <a:xfrm>
            <a:off x="3112318" y="5782174"/>
            <a:ext cx="4294036" cy="370305"/>
          </a:xfrm>
          <a:custGeom>
            <a:avLst/>
            <a:gdLst>
              <a:gd name="connsiteX0" fmla="*/ 0 w 4457700"/>
              <a:gd name="connsiteY0" fmla="*/ 101577 h 609451"/>
              <a:gd name="connsiteX1" fmla="*/ 101577 w 4457700"/>
              <a:gd name="connsiteY1" fmla="*/ 0 h 609451"/>
              <a:gd name="connsiteX2" fmla="*/ 4356123 w 4457700"/>
              <a:gd name="connsiteY2" fmla="*/ 0 h 609451"/>
              <a:gd name="connsiteX3" fmla="*/ 4457700 w 4457700"/>
              <a:gd name="connsiteY3" fmla="*/ 101577 h 609451"/>
              <a:gd name="connsiteX4" fmla="*/ 4457700 w 4457700"/>
              <a:gd name="connsiteY4" fmla="*/ 507874 h 609451"/>
              <a:gd name="connsiteX5" fmla="*/ 4356123 w 4457700"/>
              <a:gd name="connsiteY5" fmla="*/ 609451 h 609451"/>
              <a:gd name="connsiteX6" fmla="*/ 101577 w 4457700"/>
              <a:gd name="connsiteY6" fmla="*/ 609451 h 609451"/>
              <a:gd name="connsiteX7" fmla="*/ 0 w 4457700"/>
              <a:gd name="connsiteY7" fmla="*/ 507874 h 609451"/>
              <a:gd name="connsiteX8" fmla="*/ 0 w 4457700"/>
              <a:gd name="connsiteY8" fmla="*/ 101577 h 60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0" h="609451">
                <a:moveTo>
                  <a:pt x="0" y="101577"/>
                </a:moveTo>
                <a:cubicBezTo>
                  <a:pt x="0" y="45478"/>
                  <a:pt x="45478" y="0"/>
                  <a:pt x="101577" y="0"/>
                </a:cubicBezTo>
                <a:lnTo>
                  <a:pt x="4356123" y="0"/>
                </a:lnTo>
                <a:cubicBezTo>
                  <a:pt x="4412222" y="0"/>
                  <a:pt x="4457700" y="45478"/>
                  <a:pt x="4457700" y="101577"/>
                </a:cubicBezTo>
                <a:lnTo>
                  <a:pt x="4457700" y="507874"/>
                </a:lnTo>
                <a:cubicBezTo>
                  <a:pt x="4457700" y="563973"/>
                  <a:pt x="4412222" y="609451"/>
                  <a:pt x="4356123" y="609451"/>
                </a:cubicBezTo>
                <a:lnTo>
                  <a:pt x="101577" y="609451"/>
                </a:lnTo>
                <a:cubicBezTo>
                  <a:pt x="45478" y="609451"/>
                  <a:pt x="0" y="563973"/>
                  <a:pt x="0" y="507874"/>
                </a:cubicBezTo>
                <a:lnTo>
                  <a:pt x="0" y="101577"/>
                </a:lnTo>
                <a:close/>
              </a:path>
            </a:pathLst>
          </a:custGeom>
          <a:ln>
            <a:solidFill>
              <a:srgbClr val="92278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61" tIns="71661" rIns="71661" bIns="71661" numCol="1" spcCol="127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uiteenlopende materialen bestuderen zoals ruw hout, glad metaal, zachte zijde of koude stenen. </a:t>
            </a:r>
          </a:p>
        </p:txBody>
      </p:sp>
      <p:sp>
        <p:nvSpPr>
          <p:cNvPr id="23" name="Vrije vorm: vorm 22">
            <a:extLst>
              <a:ext uri="{FF2B5EF4-FFF2-40B4-BE49-F238E27FC236}">
                <a16:creationId xmlns:a16="http://schemas.microsoft.com/office/drawing/2014/main" id="{DC60A789-5400-4450-9AF6-7C68F97341C1}"/>
              </a:ext>
            </a:extLst>
          </p:cNvPr>
          <p:cNvSpPr/>
          <p:nvPr/>
        </p:nvSpPr>
        <p:spPr>
          <a:xfrm>
            <a:off x="3112318" y="6169149"/>
            <a:ext cx="4294036" cy="384170"/>
          </a:xfrm>
          <a:custGeom>
            <a:avLst/>
            <a:gdLst>
              <a:gd name="connsiteX0" fmla="*/ 0 w 4457700"/>
              <a:gd name="connsiteY0" fmla="*/ 101577 h 609451"/>
              <a:gd name="connsiteX1" fmla="*/ 101577 w 4457700"/>
              <a:gd name="connsiteY1" fmla="*/ 0 h 609451"/>
              <a:gd name="connsiteX2" fmla="*/ 4356123 w 4457700"/>
              <a:gd name="connsiteY2" fmla="*/ 0 h 609451"/>
              <a:gd name="connsiteX3" fmla="*/ 4457700 w 4457700"/>
              <a:gd name="connsiteY3" fmla="*/ 101577 h 609451"/>
              <a:gd name="connsiteX4" fmla="*/ 4457700 w 4457700"/>
              <a:gd name="connsiteY4" fmla="*/ 507874 h 609451"/>
              <a:gd name="connsiteX5" fmla="*/ 4356123 w 4457700"/>
              <a:gd name="connsiteY5" fmla="*/ 609451 h 609451"/>
              <a:gd name="connsiteX6" fmla="*/ 101577 w 4457700"/>
              <a:gd name="connsiteY6" fmla="*/ 609451 h 609451"/>
              <a:gd name="connsiteX7" fmla="*/ 0 w 4457700"/>
              <a:gd name="connsiteY7" fmla="*/ 507874 h 609451"/>
              <a:gd name="connsiteX8" fmla="*/ 0 w 4457700"/>
              <a:gd name="connsiteY8" fmla="*/ 101577 h 60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0" h="609451">
                <a:moveTo>
                  <a:pt x="0" y="101577"/>
                </a:moveTo>
                <a:cubicBezTo>
                  <a:pt x="0" y="45478"/>
                  <a:pt x="45478" y="0"/>
                  <a:pt x="101577" y="0"/>
                </a:cubicBezTo>
                <a:lnTo>
                  <a:pt x="4356123" y="0"/>
                </a:lnTo>
                <a:cubicBezTo>
                  <a:pt x="4412222" y="0"/>
                  <a:pt x="4457700" y="45478"/>
                  <a:pt x="4457700" y="101577"/>
                </a:cubicBezTo>
                <a:lnTo>
                  <a:pt x="4457700" y="507874"/>
                </a:lnTo>
                <a:cubicBezTo>
                  <a:pt x="4457700" y="563973"/>
                  <a:pt x="4412222" y="609451"/>
                  <a:pt x="4356123" y="609451"/>
                </a:cubicBezTo>
                <a:lnTo>
                  <a:pt x="101577" y="609451"/>
                </a:lnTo>
                <a:cubicBezTo>
                  <a:pt x="45478" y="609451"/>
                  <a:pt x="0" y="563973"/>
                  <a:pt x="0" y="507874"/>
                </a:cubicBezTo>
                <a:lnTo>
                  <a:pt x="0" y="101577"/>
                </a:lnTo>
                <a:close/>
              </a:path>
            </a:pathLst>
          </a:custGeom>
          <a:ln>
            <a:solidFill>
              <a:srgbClr val="92278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661" tIns="71661" rIns="71661" bIns="71661"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panose="020F0502020204030204" pitchFamily="34" charset="0"/>
              </a:rPr>
              <a:t> </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Ik kan mijn diploma halen. Net als jij!</a:t>
            </a:r>
            <a:endPar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panose="020F0502020204030204" pitchFamily="34" charset="0"/>
            </a:endParaRPr>
          </a:p>
        </p:txBody>
      </p:sp>
      <p:sp>
        <p:nvSpPr>
          <p:cNvPr id="26" name="Vrije vorm: vorm 25">
            <a:extLst>
              <a:ext uri="{FF2B5EF4-FFF2-40B4-BE49-F238E27FC236}">
                <a16:creationId xmlns:a16="http://schemas.microsoft.com/office/drawing/2014/main" id="{0F2C5E29-427B-4CE5-B6AF-6E02721AC277}"/>
              </a:ext>
            </a:extLst>
          </p:cNvPr>
          <p:cNvSpPr/>
          <p:nvPr/>
        </p:nvSpPr>
        <p:spPr>
          <a:xfrm>
            <a:off x="3112317" y="570451"/>
            <a:ext cx="4294037" cy="395154"/>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184352"/>
              <a:satOff val="-3599"/>
              <a:lumOff val="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Ik kan </a:t>
            </a:r>
            <a:r>
              <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rPr>
              <a:t>student-ambassadeur</a:t>
            </a: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worden.</a:t>
            </a:r>
          </a:p>
        </p:txBody>
      </p:sp>
      <p:sp>
        <p:nvSpPr>
          <p:cNvPr id="27" name="Vrije vorm: vorm 26">
            <a:extLst>
              <a:ext uri="{FF2B5EF4-FFF2-40B4-BE49-F238E27FC236}">
                <a16:creationId xmlns:a16="http://schemas.microsoft.com/office/drawing/2014/main" id="{8D7D76CB-A2F1-4294-81A4-A401CD25F8BC}"/>
              </a:ext>
            </a:extLst>
          </p:cNvPr>
          <p:cNvSpPr/>
          <p:nvPr/>
        </p:nvSpPr>
        <p:spPr>
          <a:xfrm>
            <a:off x="3112318" y="989544"/>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276528"/>
              <a:satOff val="-5399"/>
              <a:lumOff val="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een bron van inspiratie zijn voor anderen.</a:t>
            </a:r>
            <a:endParaRPr kumimoji="0" lang="nl-NL" sz="900" b="0" i="0" u="none" strike="noStrike" kern="1200" cap="none" spc="0" normalizeH="0" baseline="0" noProof="0" dirty="0">
              <a:ln>
                <a:noFill/>
              </a:ln>
              <a:solidFill>
                <a:prstClr val="black"/>
              </a:solidFill>
              <a:effectLst/>
              <a:uLnTx/>
              <a:uFillTx/>
              <a:latin typeface="Trebuchet MS" panose="020B0603020202020204" pitchFamily="34" charset="0"/>
              <a:ea typeface="Calibri" panose="020F0502020204030204" pitchFamily="34" charset="0"/>
              <a:cs typeface="Times New Roman" panose="02020603050405020304" pitchFamily="18" charset="0"/>
            </a:endParaRPr>
          </a:p>
        </p:txBody>
      </p:sp>
      <p:sp>
        <p:nvSpPr>
          <p:cNvPr id="28" name="Vrije vorm: vorm 27">
            <a:extLst>
              <a:ext uri="{FF2B5EF4-FFF2-40B4-BE49-F238E27FC236}">
                <a16:creationId xmlns:a16="http://schemas.microsoft.com/office/drawing/2014/main" id="{E3534A6A-1F0C-450C-BE90-2830A9269B2C}"/>
              </a:ext>
            </a:extLst>
          </p:cNvPr>
          <p:cNvSpPr/>
          <p:nvPr/>
        </p:nvSpPr>
        <p:spPr>
          <a:xfrm>
            <a:off x="3112317" y="1388574"/>
            <a:ext cx="4295161"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368704"/>
              <a:satOff val="-7198"/>
              <a:lumOff val="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door mijn reactie de strijd aanbinden met verrassende geluiden of onverwachte wendingen.</a:t>
            </a:r>
          </a:p>
        </p:txBody>
      </p:sp>
      <p:sp>
        <p:nvSpPr>
          <p:cNvPr id="29" name="Vrije vorm: vorm 28">
            <a:extLst>
              <a:ext uri="{FF2B5EF4-FFF2-40B4-BE49-F238E27FC236}">
                <a16:creationId xmlns:a16="http://schemas.microsoft.com/office/drawing/2014/main" id="{71F281E1-94D9-49E8-892D-4429396CE30B}"/>
              </a:ext>
            </a:extLst>
          </p:cNvPr>
          <p:cNvSpPr/>
          <p:nvPr/>
        </p:nvSpPr>
        <p:spPr>
          <a:xfrm>
            <a:off x="3112318" y="1829827"/>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460881"/>
              <a:satOff val="-8998"/>
              <a:lumOff val="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nl-NL" sz="9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een nieuwe ruimte ontdekken, als je me helpt er meer in rond te gaan. </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30" name="Vrije vorm: vorm 29">
            <a:extLst>
              <a:ext uri="{FF2B5EF4-FFF2-40B4-BE49-F238E27FC236}">
                <a16:creationId xmlns:a16="http://schemas.microsoft.com/office/drawing/2014/main" id="{839DDBB2-63D2-4046-82E8-25BF046AD89F}"/>
              </a:ext>
            </a:extLst>
          </p:cNvPr>
          <p:cNvSpPr/>
          <p:nvPr/>
        </p:nvSpPr>
        <p:spPr>
          <a:xfrm>
            <a:off x="3112318" y="2196580"/>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553057"/>
              <a:satOff val="-10798"/>
              <a:lumOff val="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a:t>
            </a:r>
            <a:r>
              <a:rPr kumimoji="0" lang="nl-NL" sz="9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 </a:t>
            </a: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kan mijn emoties ontwikkelen. Ik kan voelen wanneer het toneelstuk  vrolijk, droevig, opwindend, kalm of spannend is.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31" name="Vrije vorm: vorm 30">
            <a:extLst>
              <a:ext uri="{FF2B5EF4-FFF2-40B4-BE49-F238E27FC236}">
                <a16:creationId xmlns:a16="http://schemas.microsoft.com/office/drawing/2014/main" id="{C68049DC-F4D4-4654-BA99-C16FBBFE713D}"/>
              </a:ext>
            </a:extLst>
          </p:cNvPr>
          <p:cNvSpPr/>
          <p:nvPr/>
        </p:nvSpPr>
        <p:spPr>
          <a:xfrm>
            <a:off x="3112318" y="2594279"/>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645233"/>
              <a:satOff val="-12597"/>
              <a:lumOff val="27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mijn gevoel voor verbeelding verdiepen. Als mijn begeleider brult als een leeuw of springt als een tijger, weet ik dat zij doet alsof.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32" name="Vrije vorm: vorm 31">
            <a:extLst>
              <a:ext uri="{FF2B5EF4-FFF2-40B4-BE49-F238E27FC236}">
                <a16:creationId xmlns:a16="http://schemas.microsoft.com/office/drawing/2014/main" id="{B2A85C52-3604-439E-B434-7D1AB52B1CC5}"/>
              </a:ext>
            </a:extLst>
          </p:cNvPr>
          <p:cNvSpPr/>
          <p:nvPr/>
        </p:nvSpPr>
        <p:spPr>
          <a:xfrm>
            <a:off x="3112318" y="2992618"/>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737409"/>
              <a:satOff val="-14397"/>
              <a:lumOff val="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ritme en rijm in liedjes leren waarderen.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nl-NL"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Vrije vorm: vorm 32">
            <a:extLst>
              <a:ext uri="{FF2B5EF4-FFF2-40B4-BE49-F238E27FC236}">
                <a16:creationId xmlns:a16="http://schemas.microsoft.com/office/drawing/2014/main" id="{EE40F62C-2FCE-4319-B259-1E267C95DC10}"/>
              </a:ext>
            </a:extLst>
          </p:cNvPr>
          <p:cNvSpPr/>
          <p:nvPr/>
        </p:nvSpPr>
        <p:spPr>
          <a:xfrm>
            <a:off x="3112318" y="3390637"/>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829585"/>
              <a:satOff val="-16196"/>
              <a:lumOff val="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mij verhalen eigen</a:t>
            </a:r>
            <a:r>
              <a:rPr kumimoji="0" lang="nl-NL" sz="900" b="0" i="0" u="none" strike="noStrike" kern="1200" cap="none" spc="0" normalizeH="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 </a:t>
            </a: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maken als er veel herhaling in zit.</a:t>
            </a:r>
          </a:p>
        </p:txBody>
      </p:sp>
      <p:sp>
        <p:nvSpPr>
          <p:cNvPr id="34" name="Vrije vorm: vorm 33">
            <a:extLst>
              <a:ext uri="{FF2B5EF4-FFF2-40B4-BE49-F238E27FC236}">
                <a16:creationId xmlns:a16="http://schemas.microsoft.com/office/drawing/2014/main" id="{E43F4FA4-8FC6-45FA-B22C-DF85A5EC3AC4}"/>
              </a:ext>
            </a:extLst>
          </p:cNvPr>
          <p:cNvSpPr/>
          <p:nvPr/>
        </p:nvSpPr>
        <p:spPr>
          <a:xfrm>
            <a:off x="3112318" y="3788654"/>
            <a:ext cx="4294036" cy="369102"/>
          </a:xfrm>
          <a:custGeom>
            <a:avLst/>
            <a:gdLst>
              <a:gd name="connsiteX0" fmla="*/ 0 w 3869863"/>
              <a:gd name="connsiteY0" fmla="*/ 72581 h 435475"/>
              <a:gd name="connsiteX1" fmla="*/ 72581 w 3869863"/>
              <a:gd name="connsiteY1" fmla="*/ 0 h 435475"/>
              <a:gd name="connsiteX2" fmla="*/ 3797282 w 3869863"/>
              <a:gd name="connsiteY2" fmla="*/ 0 h 435475"/>
              <a:gd name="connsiteX3" fmla="*/ 3869863 w 3869863"/>
              <a:gd name="connsiteY3" fmla="*/ 72581 h 435475"/>
              <a:gd name="connsiteX4" fmla="*/ 3869863 w 3869863"/>
              <a:gd name="connsiteY4" fmla="*/ 362894 h 435475"/>
              <a:gd name="connsiteX5" fmla="*/ 3797282 w 3869863"/>
              <a:gd name="connsiteY5" fmla="*/ 435475 h 435475"/>
              <a:gd name="connsiteX6" fmla="*/ 72581 w 3869863"/>
              <a:gd name="connsiteY6" fmla="*/ 435475 h 435475"/>
              <a:gd name="connsiteX7" fmla="*/ 0 w 3869863"/>
              <a:gd name="connsiteY7" fmla="*/ 362894 h 435475"/>
              <a:gd name="connsiteX8" fmla="*/ 0 w 3869863"/>
              <a:gd name="connsiteY8" fmla="*/ 72581 h 43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863" h="435475">
                <a:moveTo>
                  <a:pt x="0" y="72581"/>
                </a:moveTo>
                <a:cubicBezTo>
                  <a:pt x="0" y="32496"/>
                  <a:pt x="32496" y="0"/>
                  <a:pt x="72581" y="0"/>
                </a:cubicBezTo>
                <a:lnTo>
                  <a:pt x="3797282" y="0"/>
                </a:lnTo>
                <a:cubicBezTo>
                  <a:pt x="3837367" y="0"/>
                  <a:pt x="3869863" y="32496"/>
                  <a:pt x="3869863" y="72581"/>
                </a:cubicBezTo>
                <a:lnTo>
                  <a:pt x="3869863" y="362894"/>
                </a:lnTo>
                <a:cubicBezTo>
                  <a:pt x="3869863" y="402979"/>
                  <a:pt x="3837367" y="435475"/>
                  <a:pt x="3797282" y="435475"/>
                </a:cubicBezTo>
                <a:lnTo>
                  <a:pt x="72581" y="435475"/>
                </a:lnTo>
                <a:cubicBezTo>
                  <a:pt x="32496" y="435475"/>
                  <a:pt x="0" y="402979"/>
                  <a:pt x="0" y="362894"/>
                </a:cubicBezTo>
                <a:lnTo>
                  <a:pt x="0" y="72581"/>
                </a:lnTo>
                <a:close/>
              </a:path>
            </a:pathLst>
          </a:custGeom>
          <a:ln>
            <a:solidFill>
              <a:srgbClr val="92278F"/>
            </a:solidFill>
          </a:ln>
        </p:spPr>
        <p:style>
          <a:lnRef idx="2">
            <a:schemeClr val="accent5">
              <a:hueOff val="921761"/>
              <a:satOff val="-17996"/>
              <a:lumOff val="3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168" tIns="63168" rIns="63168" bIns="63168" numCol="1" spcCol="1270" anchor="ctr"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9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pitchFamily="34" charset="0"/>
                <a:ea typeface="Calibri" panose="020F0502020204030204" pitchFamily="34" charset="0"/>
                <a:cs typeface="Times New Roman" panose="02020603050405020304" pitchFamily="18" charset="0"/>
              </a:rPr>
              <a:t>Ik kan mijn communicatievaardigheden verbeteren en sneller woorden herkennen.</a:t>
            </a:r>
          </a:p>
        </p:txBody>
      </p:sp>
      <p:sp>
        <p:nvSpPr>
          <p:cNvPr id="2" name="TextBox 1">
            <a:extLst>
              <a:ext uri="{FF2B5EF4-FFF2-40B4-BE49-F238E27FC236}">
                <a16:creationId xmlns:a16="http://schemas.microsoft.com/office/drawing/2014/main" id="{59EB05FE-4FDF-49A2-B801-6C5000C36302}"/>
              </a:ext>
            </a:extLst>
          </p:cNvPr>
          <p:cNvSpPr txBox="1"/>
          <p:nvPr/>
        </p:nvSpPr>
        <p:spPr>
          <a:xfrm>
            <a:off x="9051721" y="1507203"/>
            <a:ext cx="2977056" cy="2214261"/>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nl-NL" sz="4400" b="0"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rebuchet MS" panose="020B0603020202020204"/>
                <a:ea typeface="+mn-ea"/>
                <a:cs typeface="+mn-cs"/>
              </a:rPr>
              <a:t>Wat kun je nog meer leren?</a:t>
            </a:r>
          </a:p>
        </p:txBody>
      </p:sp>
      <p:pic>
        <p:nvPicPr>
          <p:cNvPr id="36" name="Afbeelding 6">
            <a:extLst>
              <a:ext uri="{FF2B5EF4-FFF2-40B4-BE49-F238E27FC236}">
                <a16:creationId xmlns:a16="http://schemas.microsoft.com/office/drawing/2014/main" id="{A17B7933-10C4-4595-98CC-3347ECF02387}"/>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11156" y="6279425"/>
            <a:ext cx="2446748" cy="547788"/>
          </a:xfrm>
          <a:prstGeom prst="rect">
            <a:avLst/>
          </a:prstGeom>
          <a:noFill/>
          <a:ln>
            <a:noFill/>
          </a:ln>
        </p:spPr>
      </p:pic>
    </p:spTree>
    <p:extLst>
      <p:ext uri="{BB962C8B-B14F-4D97-AF65-F5344CB8AC3E}">
        <p14:creationId xmlns:p14="http://schemas.microsoft.com/office/powerpoint/2010/main" val="592754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03B0-DEE2-41D4-BB42-343D1A70EE5B}"/>
              </a:ext>
            </a:extLst>
          </p:cNvPr>
          <p:cNvSpPr>
            <a:spLocks noGrp="1"/>
          </p:cNvSpPr>
          <p:nvPr>
            <p:ph type="ctrTitle"/>
          </p:nvPr>
        </p:nvSpPr>
        <p:spPr>
          <a:xfrm>
            <a:off x="561975" y="4191000"/>
            <a:ext cx="10506075" cy="809625"/>
          </a:xfrm>
        </p:spPr>
        <p:txBody>
          <a:bodyPr>
            <a:normAutofit fontScale="90000"/>
          </a:bodyPr>
          <a:lstStyle/>
          <a:p>
            <a:r>
              <a:rPr lang="nl-NL" b="1" dirty="0">
                <a:solidFill>
                  <a:srgbClr val="92278F">
                    <a:lumMod val="75000"/>
                  </a:srgbClr>
                </a:solidFill>
              </a:rPr>
              <a:t>Leerlingen aan de slag voor Space</a:t>
            </a:r>
            <a:endParaRPr lang="nl-NL" dirty="0"/>
          </a:p>
        </p:txBody>
      </p:sp>
      <p:pic>
        <p:nvPicPr>
          <p:cNvPr id="5" name="Picture 4">
            <a:extLst>
              <a:ext uri="{FF2B5EF4-FFF2-40B4-BE49-F238E27FC236}">
                <a16:creationId xmlns:a16="http://schemas.microsoft.com/office/drawing/2014/main" id="{749C1591-5846-4759-A5B6-0BA4A8207A8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29600" y="-4966"/>
            <a:ext cx="3962400" cy="4104636"/>
          </a:xfrm>
          <a:prstGeom prst="rect">
            <a:avLst/>
          </a:prstGeom>
        </p:spPr>
      </p:pic>
      <p:pic>
        <p:nvPicPr>
          <p:cNvPr id="4" name="Tijdelijke aanduiding voor inhoud 5">
            <a:extLst>
              <a:ext uri="{FF2B5EF4-FFF2-40B4-BE49-F238E27FC236}">
                <a16:creationId xmlns:a16="http://schemas.microsoft.com/office/drawing/2014/main" id="{7949EB48-C0DC-45EE-AFA8-CEC1522C0F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68" y="2"/>
            <a:ext cx="3957604" cy="4099668"/>
          </a:xfrm>
          <a:prstGeom prst="rect">
            <a:avLst/>
          </a:prstGeom>
        </p:spPr>
      </p:pic>
      <p:pic>
        <p:nvPicPr>
          <p:cNvPr id="11" name="Content Placeholder 6">
            <a:extLst>
              <a:ext uri="{FF2B5EF4-FFF2-40B4-BE49-F238E27FC236}">
                <a16:creationId xmlns:a16="http://schemas.microsoft.com/office/drawing/2014/main" id="{719C067F-84AA-44B2-8E16-A35574C176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4114800" y="0"/>
            <a:ext cx="3962399" cy="4104635"/>
          </a:xfrm>
          <a:prstGeom prst="rect">
            <a:avLst/>
          </a:prstGeom>
        </p:spPr>
      </p:pic>
      <p:sp>
        <p:nvSpPr>
          <p:cNvPr id="10" name="TextBox 9">
            <a:extLst>
              <a:ext uri="{FF2B5EF4-FFF2-40B4-BE49-F238E27FC236}">
                <a16:creationId xmlns:a16="http://schemas.microsoft.com/office/drawing/2014/main" id="{99CF0B22-38D7-4BA0-AE82-A041D1BF3C4C}"/>
              </a:ext>
            </a:extLst>
          </p:cNvPr>
          <p:cNvSpPr txBox="1"/>
          <p:nvPr/>
        </p:nvSpPr>
        <p:spPr>
          <a:xfrm>
            <a:off x="1114425" y="5229225"/>
            <a:ext cx="9953625" cy="1328569"/>
          </a:xfrm>
          <a:prstGeom prst="rect">
            <a:avLst/>
          </a:prstGeom>
          <a:noFill/>
        </p:spPr>
        <p:txBody>
          <a:bodyPr wrap="square" rtlCol="0">
            <a:spAutoFit/>
          </a:bodyPr>
          <a:lstStyle/>
          <a:p>
            <a:pPr lvl="0" defTabSz="457200">
              <a:spcBef>
                <a:spcPts val="1000"/>
              </a:spcBef>
              <a:buClr>
                <a:srgbClr val="92278F">
                  <a:lumMod val="75000"/>
                </a:srgbClr>
              </a:buClr>
              <a:buSzPct val="80000"/>
            </a:pPr>
            <a:r>
              <a:rPr lang="nl-NL" sz="1200" dirty="0">
                <a:solidFill>
                  <a:srgbClr val="632E62"/>
                </a:solidFill>
              </a:rPr>
              <a:t>Leerlingen van Scholengemeenschap Pontes Pieter Zeeman schuiven regelmatig aan bij de toneelworkshops van Space Station. Ze helpen met het decor, maken kennis met de studenten van Space Station en doen mee met de workshops. </a:t>
            </a:r>
          </a:p>
          <a:p>
            <a:pPr lvl="0" defTabSz="457200">
              <a:spcBef>
                <a:spcPts val="1000"/>
              </a:spcBef>
              <a:buClr>
                <a:srgbClr val="92278F">
                  <a:lumMod val="75000"/>
                </a:srgbClr>
              </a:buClr>
              <a:buSzPct val="80000"/>
            </a:pPr>
            <a:r>
              <a:rPr lang="nl-NL" sz="1200" dirty="0">
                <a:solidFill>
                  <a:srgbClr val="632E62"/>
                </a:solidFill>
              </a:rPr>
              <a:t>“Daarmee kijkt Space Station terug op een jaar waarin de samenwerking met de Pontes leerlingen verder vorm kreeg. De leerlingen HBR (Horeca Bakkerij en Recreatie)van docent Frank van de Vijver zorgden maandelijks voor versgemaakte soep en voegden ervaringen van geur en smaak toe aan het zintuiglijk theater. En leerlingen van Zorg en Welzijn uit de klas van docent Dirk Heijnen liepen ieder een keer mee, wat over en weer een verrijking was. “ ( Uit: PZC) </a:t>
            </a:r>
          </a:p>
        </p:txBody>
      </p:sp>
    </p:spTree>
    <p:extLst>
      <p:ext uri="{BB962C8B-B14F-4D97-AF65-F5344CB8AC3E}">
        <p14:creationId xmlns:p14="http://schemas.microsoft.com/office/powerpoint/2010/main" val="167257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D656E8A-7F7A-4D96-8127-7EDA3FB180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657" y="0"/>
            <a:ext cx="8391203" cy="685800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13">
            <a:extLst>
              <a:ext uri="{FF2B5EF4-FFF2-40B4-BE49-F238E27FC236}">
                <a16:creationId xmlns:a16="http://schemas.microsoft.com/office/drawing/2014/main" id="{631DB2D5-08DA-4086-8750-FFC0018BB392}"/>
              </a:ext>
            </a:extLst>
          </p:cNvPr>
          <p:cNvSpPr txBox="1"/>
          <p:nvPr/>
        </p:nvSpPr>
        <p:spPr>
          <a:xfrm>
            <a:off x="4103197" y="1060323"/>
            <a:ext cx="8558117" cy="2800767"/>
          </a:xfrm>
          <a:prstGeom prst="rect">
            <a:avLst/>
          </a:prstGeom>
          <a:noFill/>
          <a:effectLst/>
        </p:spPr>
        <p:txBody>
          <a:bodyPr wrap="square" rtlCol="0">
            <a:spAutoFit/>
          </a:bodyPr>
          <a:lstStyle/>
          <a:p>
            <a:pPr lvl="0"/>
            <a:r>
              <a:rPr lang="nl-NL" sz="4400" dirty="0">
                <a:solidFill>
                  <a:srgbClr val="64C659"/>
                </a:solidFill>
                <a:effectLst>
                  <a:outerShdw blurRad="38100" dist="38100" dir="2700000" algn="tl">
                    <a:srgbClr val="000000">
                      <a:alpha val="43137"/>
                    </a:srgbClr>
                  </a:outerShdw>
                </a:effectLst>
                <a:latin typeface="Trebuchet MS" panose="020B0603020202020204" pitchFamily="34" charset="0"/>
              </a:rPr>
              <a:t>Een ieder is een</a:t>
            </a:r>
          </a:p>
          <a:p>
            <a:pPr lvl="0"/>
            <a:r>
              <a:rPr lang="nl-NL" sz="4400" dirty="0">
                <a:solidFill>
                  <a:srgbClr val="64C659"/>
                </a:solidFill>
                <a:effectLst>
                  <a:outerShdw blurRad="38100" dist="38100" dir="2700000" algn="tl">
                    <a:srgbClr val="000000">
                      <a:alpha val="43137"/>
                    </a:srgbClr>
                  </a:outerShdw>
                </a:effectLst>
                <a:latin typeface="Trebuchet MS" panose="020B0603020202020204" pitchFamily="34" charset="0"/>
              </a:rPr>
              <a:t>punt van licht.</a:t>
            </a:r>
          </a:p>
          <a:p>
            <a:pPr lvl="0"/>
            <a:r>
              <a:rPr lang="nl-NL" sz="4400" dirty="0">
                <a:solidFill>
                  <a:srgbClr val="64C659"/>
                </a:solidFill>
                <a:effectLst>
                  <a:outerShdw blurRad="38100" dist="38100" dir="2700000" algn="tl">
                    <a:srgbClr val="000000">
                      <a:alpha val="43137"/>
                    </a:srgbClr>
                  </a:outerShdw>
                </a:effectLst>
                <a:latin typeface="Trebuchet MS" panose="020B0603020202020204" pitchFamily="34" charset="0"/>
              </a:rPr>
              <a:t>Bij Space Station krijg je</a:t>
            </a:r>
          </a:p>
          <a:p>
            <a:pPr lvl="0"/>
            <a:r>
              <a:rPr lang="nl-NL" sz="4400" dirty="0">
                <a:solidFill>
                  <a:srgbClr val="64C659"/>
                </a:solidFill>
                <a:effectLst>
                  <a:outerShdw blurRad="38100" dist="38100" dir="2700000" algn="tl">
                    <a:srgbClr val="000000">
                      <a:alpha val="43137"/>
                    </a:srgbClr>
                  </a:outerShdw>
                </a:effectLst>
                <a:latin typeface="Trebuchet MS" panose="020B0603020202020204" pitchFamily="34" charset="0"/>
              </a:rPr>
              <a:t>op al deze punten zicht.</a:t>
            </a:r>
          </a:p>
        </p:txBody>
      </p:sp>
      <p:sp>
        <p:nvSpPr>
          <p:cNvPr id="7" name="Rechthoek 6">
            <a:extLst>
              <a:ext uri="{FF2B5EF4-FFF2-40B4-BE49-F238E27FC236}">
                <a16:creationId xmlns:a16="http://schemas.microsoft.com/office/drawing/2014/main" id="{E1CA0928-ABCF-4AD9-BB3D-BFED38EEB253}"/>
              </a:ext>
            </a:extLst>
          </p:cNvPr>
          <p:cNvSpPr/>
          <p:nvPr/>
        </p:nvSpPr>
        <p:spPr>
          <a:xfrm>
            <a:off x="7848600" y="431074"/>
            <a:ext cx="1112520" cy="4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71BB9CC3-BEDF-4816-8214-A9DFAA2B8E8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
        <p:nvSpPr>
          <p:cNvPr id="17" name="Gelijkbenige driehoek 16">
            <a:extLst>
              <a:ext uri="{FF2B5EF4-FFF2-40B4-BE49-F238E27FC236}">
                <a16:creationId xmlns:a16="http://schemas.microsoft.com/office/drawing/2014/main" id="{760C5AF7-9460-48CC-9AB8-6DFCAEEA8D43}"/>
              </a:ext>
            </a:extLst>
          </p:cNvPr>
          <p:cNvSpPr/>
          <p:nvPr/>
        </p:nvSpPr>
        <p:spPr>
          <a:xfrm>
            <a:off x="-515984" y="3316228"/>
            <a:ext cx="979715" cy="3544900"/>
          </a:xfrm>
          <a:prstGeom prst="triangle">
            <a:avLst/>
          </a:prstGeom>
          <a:solidFill>
            <a:srgbClr val="592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3F06CB0E-0716-40D1-9FB6-C08FA5EB5F7A}"/>
              </a:ext>
            </a:extLst>
          </p:cNvPr>
          <p:cNvSpPr/>
          <p:nvPr/>
        </p:nvSpPr>
        <p:spPr>
          <a:xfrm flipH="1">
            <a:off x="294947" y="5973509"/>
            <a:ext cx="2328758" cy="369332"/>
          </a:xfrm>
          <a:prstGeom prst="rect">
            <a:avLst/>
          </a:prstGeom>
        </p:spPr>
        <p:txBody>
          <a:bodyPr wrap="square">
            <a:spAutoFit/>
          </a:bodyPr>
          <a:lstStyle/>
          <a:p>
            <a:r>
              <a:rPr lang="nl-NL" dirty="0">
                <a:solidFill>
                  <a:srgbClr val="64C659"/>
                </a:solidFill>
                <a:effectLst>
                  <a:outerShdw blurRad="38100" dist="38100" dir="2700000" algn="tl">
                    <a:srgbClr val="000000">
                      <a:alpha val="43137"/>
                    </a:srgbClr>
                  </a:outerShdw>
                </a:effectLst>
                <a:latin typeface="Trebuchet MS" panose="020B0603020202020204" pitchFamily="34" charset="0"/>
              </a:rPr>
              <a:t>Irene Derkx</a:t>
            </a:r>
            <a:endParaRPr lang="nl-NL" dirty="0"/>
          </a:p>
        </p:txBody>
      </p:sp>
    </p:spTree>
    <p:extLst>
      <p:ext uri="{BB962C8B-B14F-4D97-AF65-F5344CB8AC3E}">
        <p14:creationId xmlns:p14="http://schemas.microsoft.com/office/powerpoint/2010/main" val="350249929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C5C0B-96B3-4E02-ACCC-3F2881FB61AB}"/>
              </a:ext>
            </a:extLst>
          </p:cNvPr>
          <p:cNvSpPr>
            <a:spLocks noGrp="1"/>
          </p:cNvSpPr>
          <p:nvPr>
            <p:ph type="title"/>
          </p:nvPr>
        </p:nvSpPr>
        <p:spPr/>
        <p:txBody>
          <a:bodyPr/>
          <a:lstStyle/>
          <a:p>
            <a:endParaRPr lang="nl-NL"/>
          </a:p>
        </p:txBody>
      </p:sp>
      <p:sp>
        <p:nvSpPr>
          <p:cNvPr id="7" name="Rechthoek 6">
            <a:extLst>
              <a:ext uri="{FF2B5EF4-FFF2-40B4-BE49-F238E27FC236}">
                <a16:creationId xmlns:a16="http://schemas.microsoft.com/office/drawing/2014/main" id="{E7485AC6-9CA9-40DB-9AE0-D0DE8ADCD739}"/>
              </a:ext>
            </a:extLst>
          </p:cNvPr>
          <p:cNvSpPr/>
          <p:nvPr/>
        </p:nvSpPr>
        <p:spPr>
          <a:xfrm>
            <a:off x="6600476" y="488563"/>
            <a:ext cx="4970028" cy="104644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dirty="0">
                <a:ln>
                  <a:noFill/>
                </a:ln>
                <a:solidFill>
                  <a:prstClr val="white"/>
                </a:solidFill>
                <a:effectLst/>
                <a:uLnTx/>
                <a:uFillTx/>
                <a:latin typeface="Trebuchet MS" panose="020B0603020202020204"/>
                <a:ea typeface="+mn-ea"/>
                <a:cs typeface="+mn-cs"/>
              </a:rPr>
              <a:t>“Bij theater mag je natuurlijk zijn wie je wilt”.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200" b="1" i="1" u="none" strike="noStrike" kern="1200" cap="none" spc="0" normalizeH="0" baseline="0" noProof="0" dirty="0">
                <a:ln>
                  <a:noFill/>
                </a:ln>
                <a:solidFill>
                  <a:prstClr val="white"/>
                </a:solidFill>
                <a:effectLst/>
                <a:uLnTx/>
                <a:uFillTx/>
                <a:latin typeface="Trebuchet MS" panose="020B0603020202020204"/>
                <a:ea typeface="+mn-ea"/>
                <a:cs typeface="+mn-cs"/>
              </a:rPr>
              <a:t>Sandra  Geertse </a:t>
            </a:r>
            <a:endParaRPr kumimoji="0" lang="nl-NL" sz="12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9" name="Rechthoek 8">
            <a:extLst>
              <a:ext uri="{FF2B5EF4-FFF2-40B4-BE49-F238E27FC236}">
                <a16:creationId xmlns:a16="http://schemas.microsoft.com/office/drawing/2014/main" id="{E7B451BA-38DA-4CD3-AD1E-5F96ECE9A492}"/>
              </a:ext>
            </a:extLst>
          </p:cNvPr>
          <p:cNvSpPr/>
          <p:nvPr/>
        </p:nvSpPr>
        <p:spPr>
          <a:xfrm>
            <a:off x="-717175" y="3304032"/>
            <a:ext cx="12909175" cy="3728323"/>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Tekstvak 7">
            <a:extLst>
              <a:ext uri="{FF2B5EF4-FFF2-40B4-BE49-F238E27FC236}">
                <a16:creationId xmlns:a16="http://schemas.microsoft.com/office/drawing/2014/main" id="{A7606CEC-1247-4916-BFDE-5A272BD07CCD}"/>
              </a:ext>
            </a:extLst>
          </p:cNvPr>
          <p:cNvSpPr txBox="1"/>
          <p:nvPr/>
        </p:nvSpPr>
        <p:spPr>
          <a:xfrm>
            <a:off x="563418" y="3602181"/>
            <a:ext cx="4571290" cy="32316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632E62"/>
                </a:solidFill>
                <a:effectLst/>
                <a:uLnTx/>
                <a:uFillTx/>
                <a:latin typeface="Trebuchet MS" panose="020B0603020202020204"/>
                <a:ea typeface="+mn-ea"/>
                <a:cs typeface="+mn-cs"/>
              </a:rPr>
              <a:t>Kerstworkshop </a:t>
            </a:r>
            <a:r>
              <a:rPr kumimoji="0" lang="nl-NL" sz="1200" b="1" i="1" u="none" strike="noStrike" kern="1200" cap="none" spc="0" normalizeH="0" baseline="0" noProof="0" dirty="0">
                <a:ln>
                  <a:noFill/>
                </a:ln>
                <a:solidFill>
                  <a:srgbClr val="632E62"/>
                </a:solidFill>
                <a:effectLst/>
                <a:uLnTx/>
                <a:uFillTx/>
                <a:latin typeface="Trebuchet MS" panose="020B0603020202020204"/>
                <a:ea typeface="+mn-ea"/>
                <a:cs typeface="+mn-cs"/>
              </a:rPr>
              <a:t>Al Licht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met uitreiking van de</a:t>
            </a:r>
            <a:r>
              <a:rPr kumimoji="0" lang="nl-NL" sz="1200" b="0" i="1" u="none" strike="noStrike" kern="1200" cap="none" spc="0" normalizeH="0" baseline="0" noProof="0" dirty="0">
                <a:ln>
                  <a:noFill/>
                </a:ln>
                <a:solidFill>
                  <a:srgbClr val="632E62"/>
                </a:solidFill>
                <a:effectLst/>
                <a:uLnTx/>
                <a:uFillTx/>
                <a:latin typeface="Trebuchet MS" panose="020B0603020202020204"/>
                <a:ea typeface="+mn-ea"/>
                <a:cs typeface="+mn-cs"/>
              </a:rPr>
              <a:t> Sensstuff </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lespakketten.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1" u="none" strike="noStrike" kern="1200" cap="none" spc="0" normalizeH="0" baseline="0" noProof="0" dirty="0">
                <a:ln>
                  <a:noFill/>
                </a:ln>
                <a:solidFill>
                  <a:srgbClr val="632E62"/>
                </a:solidFill>
                <a:effectLst/>
                <a:uLnTx/>
                <a:uFillTx/>
                <a:latin typeface="Trebuchet MS" panose="020B0603020202020204"/>
                <a:ea typeface="+mn-ea"/>
                <a:cs typeface="+mn-cs"/>
              </a:rPr>
              <a:t>Uit de feedback </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 Nieuwsbrief Zuidwester)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Juul mocht zich voorstellen als de persoon die hij op dat moment wilde zijn, nl. Captain Baines van de Onedin line. Bij theater mag je natuurlijk zijn wie je wilt.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De ruimte was schitterend versierd met zilveren ballen die aan elastieken aan een frame hingen. Daar moesten we onderdoor lopen of rollen om in de zaal te komen. Daar was ook alles en iedereen erg mooi versierd in groen en rood. Wij hadden daar zelf ook weer erg ons best op gedaan natuurlijk. Na de muzikale begroeting en een echt kerstconcert van een muziekgroep kregen alle deelnemers een rugzak met inhoud, zodat we ons niet hoeven te vervelen tijdens de vakantie. </a:t>
            </a:r>
          </a:p>
        </p:txBody>
      </p:sp>
      <p:sp>
        <p:nvSpPr>
          <p:cNvPr id="3" name="Tekstvak 2">
            <a:extLst>
              <a:ext uri="{FF2B5EF4-FFF2-40B4-BE49-F238E27FC236}">
                <a16:creationId xmlns:a16="http://schemas.microsoft.com/office/drawing/2014/main" id="{8C832C90-F35F-457C-AF1C-584956C0EAC2}"/>
              </a:ext>
            </a:extLst>
          </p:cNvPr>
          <p:cNvSpPr txBox="1"/>
          <p:nvPr/>
        </p:nvSpPr>
        <p:spPr>
          <a:xfrm>
            <a:off x="5591524" y="3980872"/>
            <a:ext cx="566760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De tastbare decors voor de toneelworkshops zijn speciaal ontworpen voor personen met een intensieve hulpvraag. Studenten met minimale motorische mogelijkheden worden speels uitgedaagd hun ruimte te nemen. Met ieder ontwerp maken de bouwers de wereld om ons heen kleurrijker en toegankelijker, een beetje ruimer, een beetje magischer.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Space Station wil iets toevoegen aan de kwaliteit van het leven  door een decor, een ‘landschap’ te creëren en een ‘gids’ te leveren voor reizen die de </a:t>
            </a:r>
            <a:r>
              <a:rPr lang="nl-NL" sz="1200" noProof="0" dirty="0">
                <a:solidFill>
                  <a:srgbClr val="632E62"/>
                </a:solidFill>
                <a:latin typeface="Trebuchet MS" panose="020B0603020202020204"/>
              </a:rPr>
              <a:t>dagelijkse</a:t>
            </a:r>
            <a:r>
              <a:rPr lang="nl-NL" sz="1200" dirty="0">
                <a:solidFill>
                  <a:srgbClr val="632E62"/>
                </a:solidFill>
                <a:latin typeface="Trebuchet MS" panose="020B0603020202020204"/>
              </a:rPr>
              <a:t> </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wereld te buiten gaan. Project </a:t>
            </a:r>
            <a:r>
              <a:rPr kumimoji="0" lang="nl-NL" sz="1200" b="0" i="1" u="none" strike="noStrike" kern="1200" cap="none" spc="0" normalizeH="0" baseline="0" noProof="0" dirty="0">
                <a:ln>
                  <a:noFill/>
                </a:ln>
                <a:solidFill>
                  <a:srgbClr val="632E62"/>
                </a:solidFill>
                <a:effectLst/>
                <a:uLnTx/>
                <a:uFillTx/>
                <a:latin typeface="Trebuchet MS" panose="020B0603020202020204"/>
                <a:ea typeface="+mn-ea"/>
                <a:cs typeface="+mn-cs"/>
              </a:rPr>
              <a:t>Space Station Light </a:t>
            </a:r>
            <a:r>
              <a:rPr kumimoji="0" lang="nl-NL" sz="1200" b="0" u="none" strike="noStrike" kern="1200" cap="none" spc="0" normalizeH="0" baseline="0" noProof="0" dirty="0">
                <a:ln>
                  <a:noFill/>
                </a:ln>
                <a:solidFill>
                  <a:srgbClr val="632E62"/>
                </a:solidFill>
                <a:effectLst/>
                <a:uLnTx/>
                <a:uFillTx/>
                <a:latin typeface="Trebuchet MS" panose="020B0603020202020204"/>
                <a:ea typeface="+mn-ea"/>
                <a:cs typeface="+mn-cs"/>
              </a:rPr>
              <a:t>creëert </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een landschap vol illusie, een droomoord waarin een ieder een belangrijke rol </a:t>
            </a:r>
            <a:r>
              <a:rPr lang="nl-NL" sz="1200" dirty="0">
                <a:solidFill>
                  <a:srgbClr val="632E62"/>
                </a:solidFill>
                <a:latin typeface="Trebuchet MS" panose="020B0603020202020204"/>
              </a:rPr>
              <a:t>speelt</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 en waar er applaus is voor iedereen.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a:ea typeface="+mn-ea"/>
                <a:cs typeface="+mn-cs"/>
              </a:rPr>
              <a:t> </a:t>
            </a:r>
            <a:endParaRPr kumimoji="0" lang="nl-NL"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Gelijkbenige driehoek 9">
            <a:extLst>
              <a:ext uri="{FF2B5EF4-FFF2-40B4-BE49-F238E27FC236}">
                <a16:creationId xmlns:a16="http://schemas.microsoft.com/office/drawing/2014/main" id="{5909ED6F-FF42-423C-BF32-F6087201B827}"/>
              </a:ext>
            </a:extLst>
          </p:cNvPr>
          <p:cNvSpPr/>
          <p:nvPr/>
        </p:nvSpPr>
        <p:spPr>
          <a:xfrm>
            <a:off x="-495888" y="3316228"/>
            <a:ext cx="979715" cy="3544900"/>
          </a:xfrm>
          <a:prstGeom prst="triangle">
            <a:avLst/>
          </a:prstGeom>
          <a:solidFill>
            <a:srgbClr val="5921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Afbeelding 10">
            <a:extLst>
              <a:ext uri="{FF2B5EF4-FFF2-40B4-BE49-F238E27FC236}">
                <a16:creationId xmlns:a16="http://schemas.microsoft.com/office/drawing/2014/main" id="{F062614E-3262-4807-BEBF-63A9371D231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pic>
        <p:nvPicPr>
          <p:cNvPr id="6" name="Picture 5">
            <a:extLst>
              <a:ext uri="{FF2B5EF4-FFF2-40B4-BE49-F238E27FC236}">
                <a16:creationId xmlns:a16="http://schemas.microsoft.com/office/drawing/2014/main" id="{7EA191B8-BB06-4CB8-8751-55E809EE66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216"/>
            <a:ext cx="12192000" cy="2694432"/>
          </a:xfrm>
          <a:prstGeom prst="rect">
            <a:avLst/>
          </a:prstGeom>
        </p:spPr>
      </p:pic>
      <p:sp>
        <p:nvSpPr>
          <p:cNvPr id="18" name="Rectangle 17">
            <a:extLst>
              <a:ext uri="{FF2B5EF4-FFF2-40B4-BE49-F238E27FC236}">
                <a16:creationId xmlns:a16="http://schemas.microsoft.com/office/drawing/2014/main" id="{EAA10FBD-337F-4128-A961-F04D72C96A11}"/>
              </a:ext>
            </a:extLst>
          </p:cNvPr>
          <p:cNvSpPr/>
          <p:nvPr/>
        </p:nvSpPr>
        <p:spPr>
          <a:xfrm>
            <a:off x="5591525" y="23845"/>
            <a:ext cx="387598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white"/>
                </a:solidFill>
                <a:effectLst/>
                <a:uLnTx/>
                <a:uFillTx/>
                <a:latin typeface="Trebuchet MS" panose="020B0603020202020204"/>
                <a:ea typeface="+mn-ea"/>
                <a:cs typeface="+mn-cs"/>
              </a:rPr>
              <a:t>Bij theater mag je natuurlijk zijn wie je wilt. </a:t>
            </a: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Sandra  Geertse </a:t>
            </a:r>
          </a:p>
        </p:txBody>
      </p:sp>
      <p:sp>
        <p:nvSpPr>
          <p:cNvPr id="4" name="TextBox 3">
            <a:extLst>
              <a:ext uri="{FF2B5EF4-FFF2-40B4-BE49-F238E27FC236}">
                <a16:creationId xmlns:a16="http://schemas.microsoft.com/office/drawing/2014/main" id="{805CF561-1A7C-41D7-8901-AEA86EF6BF85}"/>
              </a:ext>
            </a:extLst>
          </p:cNvPr>
          <p:cNvSpPr txBox="1"/>
          <p:nvPr/>
        </p:nvSpPr>
        <p:spPr>
          <a:xfrm>
            <a:off x="483828" y="2915365"/>
            <a:ext cx="6046282" cy="769441"/>
          </a:xfrm>
          <a:prstGeom prst="rect">
            <a:avLst/>
          </a:prstGeom>
          <a:noFill/>
        </p:spPr>
        <p:txBody>
          <a:bodyPr wrap="square" rtlCol="0">
            <a:spAutoFit/>
          </a:bodyPr>
          <a:lstStyle/>
          <a:p>
            <a:r>
              <a:rPr lang="nl-NL" sz="4400" dirty="0">
                <a:solidFill>
                  <a:srgbClr val="632E62"/>
                </a:solidFill>
                <a:effectLst>
                  <a:outerShdw blurRad="38100" dist="38100" dir="2700000" algn="tl">
                    <a:srgbClr val="000000">
                      <a:alpha val="43137"/>
                    </a:srgbClr>
                  </a:outerShdw>
                </a:effectLst>
              </a:rPr>
              <a:t>Applaus voor iedereen</a:t>
            </a:r>
            <a:endParaRPr lang="nl-NL" sz="4400" dirty="0"/>
          </a:p>
        </p:txBody>
      </p:sp>
    </p:spTree>
    <p:extLst>
      <p:ext uri="{BB962C8B-B14F-4D97-AF65-F5344CB8AC3E}">
        <p14:creationId xmlns:p14="http://schemas.microsoft.com/office/powerpoint/2010/main" val="93827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5F5558D-F9D3-446F-B924-B2C92381034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22864" y="-133751"/>
            <a:ext cx="7904745" cy="2092959"/>
          </a:xfrm>
          <a:prstGeom prst="rect">
            <a:avLst/>
          </a:prstGeom>
          <a:ln>
            <a:solidFill>
              <a:srgbClr val="CC9900"/>
            </a:solidFill>
          </a:ln>
        </p:spPr>
      </p:pic>
      <p:pic>
        <p:nvPicPr>
          <p:cNvPr id="3" name="Afbeelding 2">
            <a:extLst>
              <a:ext uri="{FF2B5EF4-FFF2-40B4-BE49-F238E27FC236}">
                <a16:creationId xmlns:a16="http://schemas.microsoft.com/office/drawing/2014/main" id="{CFE21EEE-E9DC-43DF-920C-F8554905E2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68668" y="4765040"/>
            <a:ext cx="7741918" cy="2092960"/>
          </a:xfrm>
          <a:prstGeom prst="rect">
            <a:avLst/>
          </a:prstGeom>
        </p:spPr>
      </p:pic>
      <p:pic>
        <p:nvPicPr>
          <p:cNvPr id="11" name="Afbeelding 10">
            <a:extLst>
              <a:ext uri="{FF2B5EF4-FFF2-40B4-BE49-F238E27FC236}">
                <a16:creationId xmlns:a16="http://schemas.microsoft.com/office/drawing/2014/main" id="{F1C3DAB1-6C46-450B-A1DA-623E1DDA39B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1760" y="-373589"/>
            <a:ext cx="4562797" cy="7231589"/>
          </a:xfrm>
          <a:prstGeom prst="rect">
            <a:avLst/>
          </a:prstGeom>
          <a:ln>
            <a:noFill/>
          </a:ln>
          <a:effectLst>
            <a:outerShdw blurRad="292100" dist="139700" dir="2700000" algn="tl" rotWithShape="0">
              <a:srgbClr val="333333">
                <a:alpha val="65000"/>
              </a:srgbClr>
            </a:outerShdw>
          </a:effectLst>
        </p:spPr>
      </p:pic>
      <p:pic>
        <p:nvPicPr>
          <p:cNvPr id="12" name="Afbeelding 11">
            <a:extLst>
              <a:ext uri="{FF2B5EF4-FFF2-40B4-BE49-F238E27FC236}">
                <a16:creationId xmlns:a16="http://schemas.microsoft.com/office/drawing/2014/main" id="{6744C391-63C8-4734-91BB-86C18557B0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857293" y="-505276"/>
            <a:ext cx="2805832" cy="7734801"/>
          </a:xfrm>
          <a:prstGeom prst="rect">
            <a:avLst/>
          </a:prstGeom>
          <a:ln>
            <a:noFill/>
          </a:ln>
          <a:effectLst>
            <a:outerShdw blurRad="292100" dist="139700" dir="2700000" algn="tl" rotWithShape="0">
              <a:srgbClr val="333333">
                <a:alpha val="65000"/>
              </a:srgbClr>
            </a:outerShdw>
          </a:effectLst>
        </p:spPr>
      </p:pic>
      <p:sp>
        <p:nvSpPr>
          <p:cNvPr id="4" name="Rechthoek 3">
            <a:extLst>
              <a:ext uri="{FF2B5EF4-FFF2-40B4-BE49-F238E27FC236}">
                <a16:creationId xmlns:a16="http://schemas.microsoft.com/office/drawing/2014/main" id="{6671887B-463E-4D8A-A9F3-1264AD933B57}"/>
              </a:ext>
            </a:extLst>
          </p:cNvPr>
          <p:cNvSpPr/>
          <p:nvPr/>
        </p:nvSpPr>
        <p:spPr>
          <a:xfrm>
            <a:off x="4714614" y="2608975"/>
            <a:ext cx="7105474" cy="1415772"/>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92278F">
                    <a:lumMod val="75000"/>
                  </a:srgbClr>
                </a:solidFill>
                <a:effectLst/>
                <a:uLnTx/>
                <a:uFillTx/>
                <a:latin typeface="Trebuchet MS" panose="020B0603020202020204" pitchFamily="34" charset="0"/>
                <a:ea typeface="+mn-ea"/>
                <a:cs typeface="+mn-cs"/>
              </a:rPr>
              <a:t>Vrijwilligers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92278F">
                    <a:lumMod val="75000"/>
                  </a:srgbClr>
                </a:solidFill>
                <a:effectLst/>
                <a:uLnTx/>
                <a:uFillTx/>
                <a:latin typeface="Trebuchet MS" panose="020B0603020202020204" pitchFamily="34" charset="0"/>
                <a:ea typeface="+mn-ea"/>
                <a:cs typeface="+mn-cs"/>
              </a:rPr>
              <a:t>een verhaal met een gouden randje </a:t>
            </a:r>
            <a:endParaRPr kumimoji="0" lang="nl-NL" sz="3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4" name="Rechthoek 13">
            <a:extLst>
              <a:ext uri="{FF2B5EF4-FFF2-40B4-BE49-F238E27FC236}">
                <a16:creationId xmlns:a16="http://schemas.microsoft.com/office/drawing/2014/main" id="{E4F27896-E98D-4BEC-8D00-BCB26DEFCC74}"/>
              </a:ext>
            </a:extLst>
          </p:cNvPr>
          <p:cNvSpPr/>
          <p:nvPr/>
        </p:nvSpPr>
        <p:spPr>
          <a:xfrm rot="20948974">
            <a:off x="1187037" y="1978656"/>
            <a:ext cx="2209131" cy="3662541"/>
          </a:xfrm>
          <a:prstGeom prst="rect">
            <a:avLst/>
          </a:prstGeom>
          <a:ln>
            <a:solidFill>
              <a:srgbClr val="FFC000"/>
            </a:solidFill>
          </a:ln>
          <a:scene3d>
            <a:camera prst="isometricOffAxis1Right"/>
            <a:lightRig rig="threePt" dir="t"/>
          </a:scene3d>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Crew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Reza</a:t>
            </a: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nl-NL" sz="12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Valibaluch</a:t>
            </a: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Susan van Eijk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Rob</a:t>
            </a:r>
            <a:r>
              <a:rPr kumimoji="0" lang="nl-NL" sz="1200" b="1" i="0" u="none" strike="noStrike" kern="1200" cap="none" spc="0" normalizeH="0" noProof="0" dirty="0">
                <a:ln>
                  <a:noFill/>
                </a:ln>
                <a:solidFill>
                  <a:prstClr val="black"/>
                </a:solidFill>
                <a:effectLst/>
                <a:uLnTx/>
                <a:uFillTx/>
                <a:latin typeface="Trebuchet MS" panose="020B0603020202020204" pitchFamily="34" charset="0"/>
                <a:ea typeface="+mn-ea"/>
                <a:cs typeface="+mn-cs"/>
              </a:rPr>
              <a:t> </a:t>
            </a:r>
            <a:r>
              <a:rPr kumimoji="0" lang="nl-NL" sz="1200" b="1" i="0" u="none" strike="noStrike" kern="1200" cap="none" spc="0" normalizeH="0" noProof="0" dirty="0" err="1">
                <a:ln>
                  <a:noFill/>
                </a:ln>
                <a:solidFill>
                  <a:prstClr val="black"/>
                </a:solidFill>
                <a:effectLst/>
                <a:uLnTx/>
                <a:uFillTx/>
                <a:latin typeface="Trebuchet MS" panose="020B0603020202020204" pitchFamily="34" charset="0"/>
                <a:ea typeface="+mn-ea"/>
                <a:cs typeface="+mn-cs"/>
              </a:rPr>
              <a:t>Buyze</a:t>
            </a:r>
            <a:r>
              <a:rPr kumimoji="0" lang="nl-NL" sz="1200" b="1" i="0" u="none" strike="noStrike" kern="1200" cap="none" spc="0" normalizeH="0" noProof="0" dirty="0">
                <a:ln>
                  <a:noFill/>
                </a:ln>
                <a:solidFill>
                  <a:prstClr val="black"/>
                </a:solidFill>
                <a:effectLst/>
                <a:uLnTx/>
                <a:uFillTx/>
                <a:latin typeface="Trebuchet MS" panose="020B0603020202020204" pitchFamily="34" charset="0"/>
                <a:ea typeface="+mn-ea"/>
                <a:cs typeface="+mn-cs"/>
              </a:rPr>
              <a:t>/</a:t>
            </a:r>
            <a:r>
              <a:rPr kumimoji="0" lang="nl-NL" sz="1200" b="1" i="0" u="none" strike="noStrike" kern="1200" cap="none" spc="0" normalizeH="0" noProof="0" dirty="0" err="1">
                <a:ln>
                  <a:noFill/>
                </a:ln>
                <a:solidFill>
                  <a:prstClr val="black"/>
                </a:solidFill>
                <a:effectLst/>
                <a:uLnTx/>
                <a:uFillTx/>
                <a:latin typeface="Trebuchet MS" panose="020B0603020202020204" pitchFamily="34" charset="0"/>
                <a:ea typeface="+mn-ea"/>
                <a:cs typeface="+mn-cs"/>
              </a:rPr>
              <a:t>JeroenvWeelden</a:t>
            </a:r>
            <a:endPar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Joke  Bot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Esther van der Klooster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Dorothea Verburg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Iris </a:t>
            </a:r>
            <a:r>
              <a:rPr kumimoji="0" lang="nl-NL" sz="12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Ligterink</a:t>
            </a:r>
            <a:r>
              <a:rPr lang="nl-NL" sz="1200" b="1" dirty="0">
                <a:solidFill>
                  <a:prstClr val="black"/>
                </a:solidFill>
                <a:latin typeface="Trebuchet MS" panose="020B0603020202020204" pitchFamily="34" charset="0"/>
              </a:rPr>
              <a:t>/Corrie Roskam</a:t>
            </a: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Chretiën</a:t>
            </a: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Louwerse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Marjan Berkel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Han van Eijk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Ariene</a:t>
            </a: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van Westen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 coördinator)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EE0CEF2-DFDC-40DF-BE85-2598AF388E8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4997706" y="5199124"/>
            <a:ext cx="889769" cy="1224793"/>
          </a:xfrm>
          <a:prstGeom prst="rect">
            <a:avLst/>
          </a:prstGeom>
        </p:spPr>
      </p:pic>
    </p:spTree>
    <p:extLst>
      <p:ext uri="{BB962C8B-B14F-4D97-AF65-F5344CB8AC3E}">
        <p14:creationId xmlns:p14="http://schemas.microsoft.com/office/powerpoint/2010/main" val="61855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55E780F-CED9-4510-A9E3-29D21A7D71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96964" y="29962"/>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vak 7">
            <a:extLst>
              <a:ext uri="{FF2B5EF4-FFF2-40B4-BE49-F238E27FC236}">
                <a16:creationId xmlns:a16="http://schemas.microsoft.com/office/drawing/2014/main" id="{8E236A37-F86D-4018-82C7-A61F8E22C76E}"/>
              </a:ext>
            </a:extLst>
          </p:cNvPr>
          <p:cNvSpPr txBox="1">
            <a:spLocks noGrp="1"/>
          </p:cNvSpPr>
          <p:nvPr>
            <p:ph type="subTitle" idx="1"/>
          </p:nvPr>
        </p:nvSpPr>
        <p:spPr>
          <a:xfrm>
            <a:off x="3879562" y="4692466"/>
            <a:ext cx="5375261" cy="193899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632E62"/>
                </a:solidFill>
                <a:effectLst/>
                <a:uLnTx/>
                <a:uFillTx/>
                <a:latin typeface="Trebuchet MS" panose="020B0603020202020204"/>
                <a:ea typeface="+mn-ea"/>
                <a:cs typeface="+mn-cs"/>
              </a:rPr>
              <a:t>Bestuur Space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Marian van der Meij : voorzitter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Sandra Graafland :     secretaris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Max Hofland :            penningmeester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Algemeen lid:            uw naam had hier kunnen staan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Coördinator Space Station:           </a:t>
            </a:r>
            <a:r>
              <a:rPr kumimoji="0" lang="nl-NL" sz="1200" b="0" i="0" u="none" strike="noStrike" kern="1200" cap="none" spc="0" normalizeH="0" baseline="0" noProof="0" dirty="0" err="1">
                <a:ln>
                  <a:noFill/>
                </a:ln>
                <a:solidFill>
                  <a:srgbClr val="632E62"/>
                </a:solidFill>
                <a:effectLst/>
                <a:uLnTx/>
                <a:uFillTx/>
                <a:latin typeface="Trebuchet MS" panose="020B0603020202020204"/>
                <a:ea typeface="+mn-ea"/>
                <a:cs typeface="+mn-cs"/>
              </a:rPr>
              <a:t>Ariene</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 van Westen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Kamer van Koophandel nummer:  20144875  </a:t>
            </a:r>
          </a:p>
          <a:p>
            <a:pPr lvl="0" algn="l" defTabSz="457200">
              <a:lnSpc>
                <a:spcPct val="100000"/>
              </a:lnSpc>
              <a:spcBef>
                <a:spcPts val="0"/>
              </a:spcBef>
              <a:defRPr/>
            </a:pPr>
            <a:r>
              <a:rPr lang="nl-NL" sz="1200" dirty="0">
                <a:solidFill>
                  <a:srgbClr val="632E62"/>
                </a:solidFill>
                <a:latin typeface="Trebuchet MS" panose="020B0603020202020204"/>
              </a:rPr>
              <a:t>RSIN nummer :                             8199.39.018. </a:t>
            </a:r>
            <a:endPar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Bank nummer:                             NL63RABO0146959159  </a:t>
            </a:r>
          </a:p>
        </p:txBody>
      </p:sp>
      <p:sp>
        <p:nvSpPr>
          <p:cNvPr id="16" name="Tijdelijke aanduiding voor inhoud 2">
            <a:extLst>
              <a:ext uri="{FF2B5EF4-FFF2-40B4-BE49-F238E27FC236}">
                <a16:creationId xmlns:a16="http://schemas.microsoft.com/office/drawing/2014/main" id="{325245D9-BFC3-4B1B-A2A1-A08F32D9F3F8}"/>
              </a:ext>
            </a:extLst>
          </p:cNvPr>
          <p:cNvSpPr txBox="1">
            <a:spLocks/>
          </p:cNvSpPr>
          <p:nvPr/>
        </p:nvSpPr>
        <p:spPr>
          <a:xfrm>
            <a:off x="4077050" y="243281"/>
            <a:ext cx="4992182" cy="38492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8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endParaRPr kumimoji="0" lang="nl-NL" sz="18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Char char=""/>
              <a:tabLst/>
              <a:defRPr/>
            </a:pPr>
            <a:endParaRPr kumimoji="0" lang="nl-NL" sz="18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endParaRPr>
          </a:p>
          <a:p>
            <a:pPr marL="0" marR="0" lvl="0" indent="0" algn="r"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3200" b="1"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                  </a:t>
            </a:r>
            <a:r>
              <a:rPr kumimoji="0" lang="nl-NL" sz="4400" b="1"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Aangenaam!</a:t>
            </a:r>
          </a:p>
          <a:p>
            <a:pPr marL="0" marR="0" lvl="0" indent="0" algn="r"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80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Welkom op onze planeet </a:t>
            </a:r>
          </a:p>
          <a:p>
            <a:pPr marL="0" marR="0" lvl="0" indent="0" algn="r"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80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Bedankt voor je bezoe</a:t>
            </a:r>
            <a:r>
              <a:rPr kumimoji="0" lang="nl-NL" sz="1800" b="1"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k</a:t>
            </a:r>
            <a:endParaRPr kumimoji="0" lang="nl-NL" sz="1400" b="1"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endParaRPr>
          </a:p>
        </p:txBody>
      </p:sp>
      <p:pic>
        <p:nvPicPr>
          <p:cNvPr id="19" name="Afbeelding 3" descr="Afbeelding met persoon, object, luchtbel, man&#10;&#10;Beschrijving is gegenereerd met zeer hoge betrouwbaarheid">
            <a:extLst>
              <a:ext uri="{FF2B5EF4-FFF2-40B4-BE49-F238E27FC236}">
                <a16:creationId xmlns:a16="http://schemas.microsoft.com/office/drawing/2014/main" id="{520241BB-4092-4396-90C8-895512DE99E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t="17336" r="72483" b="13258"/>
          <a:stretch/>
        </p:blipFill>
        <p:spPr>
          <a:xfrm>
            <a:off x="6852" y="-10"/>
            <a:ext cx="3629608" cy="6858000"/>
          </a:xfrm>
          <a:prstGeom prst="rect">
            <a:avLst/>
          </a:prstGeom>
        </p:spPr>
      </p:pic>
      <p:pic>
        <p:nvPicPr>
          <p:cNvPr id="20" name="Afbeelding 3" descr="Afbeelding met persoon, object, luchtbel, man&#10;&#10;Beschrijving is gegenereerd met zeer hoge betrouwbaarheid">
            <a:extLst>
              <a:ext uri="{FF2B5EF4-FFF2-40B4-BE49-F238E27FC236}">
                <a16:creationId xmlns:a16="http://schemas.microsoft.com/office/drawing/2014/main" id="{1FE86700-C9A4-4E26-BAA7-8A4D3652C29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2937177" y="4863248"/>
            <a:ext cx="473757" cy="262868"/>
          </a:xfrm>
          <a:prstGeom prst="ellipse">
            <a:avLst/>
          </a:prstGeom>
          <a:ln>
            <a:noFill/>
          </a:ln>
          <a:effectLst>
            <a:softEdge rad="112500"/>
          </a:effectLst>
        </p:spPr>
      </p:pic>
      <p:pic>
        <p:nvPicPr>
          <p:cNvPr id="21" name="Afbeelding 3" descr="Afbeelding met persoon, object, luchtbel, man&#10;&#10;Beschrijving is gegenereerd met zeer hoge betrouwbaarheid">
            <a:extLst>
              <a:ext uri="{FF2B5EF4-FFF2-40B4-BE49-F238E27FC236}">
                <a16:creationId xmlns:a16="http://schemas.microsoft.com/office/drawing/2014/main" id="{6E702144-1DC8-4C1D-BB55-5B287C6BE39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2733464" y="5416608"/>
            <a:ext cx="473757" cy="262868"/>
          </a:xfrm>
          <a:prstGeom prst="ellipse">
            <a:avLst/>
          </a:prstGeom>
          <a:ln>
            <a:noFill/>
          </a:ln>
          <a:effectLst>
            <a:softEdge rad="112500"/>
          </a:effectLst>
        </p:spPr>
      </p:pic>
      <p:pic>
        <p:nvPicPr>
          <p:cNvPr id="24" name="Afbeelding 3" descr="Afbeelding met persoon, object, luchtbel, man&#10;&#10;Beschrijving is gegenereerd met zeer hoge betrouwbaarheid">
            <a:extLst>
              <a:ext uri="{FF2B5EF4-FFF2-40B4-BE49-F238E27FC236}">
                <a16:creationId xmlns:a16="http://schemas.microsoft.com/office/drawing/2014/main" id="{586D05F0-8B28-42E5-80C0-F8D55E527984}"/>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1198996" y="1385416"/>
            <a:ext cx="473757" cy="378658"/>
          </a:xfrm>
          <a:prstGeom prst="ellipse">
            <a:avLst/>
          </a:prstGeom>
          <a:ln>
            <a:noFill/>
          </a:ln>
          <a:effectLst>
            <a:softEdge rad="112500"/>
          </a:effectLst>
        </p:spPr>
      </p:pic>
      <p:pic>
        <p:nvPicPr>
          <p:cNvPr id="28" name="Afbeelding 3" descr="Afbeelding met persoon, object, luchtbel, man&#10;&#10;Beschrijving is gegenereerd met zeer hoge betrouwbaarheid">
            <a:extLst>
              <a:ext uri="{FF2B5EF4-FFF2-40B4-BE49-F238E27FC236}">
                <a16:creationId xmlns:a16="http://schemas.microsoft.com/office/drawing/2014/main" id="{B0942A49-CA49-4F00-A225-CAE2AB013C0D}"/>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60565" y="3909215"/>
            <a:ext cx="473757" cy="378658"/>
          </a:xfrm>
          <a:prstGeom prst="ellipse">
            <a:avLst/>
          </a:prstGeom>
          <a:ln>
            <a:noFill/>
          </a:ln>
          <a:effectLst>
            <a:softEdge rad="112500"/>
          </a:effectLst>
        </p:spPr>
      </p:pic>
      <p:sp>
        <p:nvSpPr>
          <p:cNvPr id="2" name="TextBox 1">
            <a:extLst>
              <a:ext uri="{FF2B5EF4-FFF2-40B4-BE49-F238E27FC236}">
                <a16:creationId xmlns:a16="http://schemas.microsoft.com/office/drawing/2014/main" id="{DEC0DC3C-1144-459A-B7C5-8787EAADE2EC}"/>
              </a:ext>
            </a:extLst>
          </p:cNvPr>
          <p:cNvSpPr txBox="1"/>
          <p:nvPr/>
        </p:nvSpPr>
        <p:spPr>
          <a:xfrm flipH="1">
            <a:off x="481027" y="6416606"/>
            <a:ext cx="2669311" cy="369332"/>
          </a:xfrm>
          <a:prstGeom prst="rect">
            <a:avLst/>
          </a:prstGeom>
          <a:noFill/>
        </p:spPr>
        <p:txBody>
          <a:bodyPr wrap="square" rtlCol="0">
            <a:spAutoFit/>
          </a:bodyPr>
          <a:lstStyle/>
          <a:p>
            <a:pPr lvl="0">
              <a:defRPr/>
            </a:pPr>
            <a:r>
              <a:rPr kumimoji="0" lang="nl-NL" sz="1800" b="1" i="0" u="none" strike="noStrike" kern="1200" cap="none" spc="0" normalizeH="0" baseline="0" noProof="0" dirty="0">
                <a:ln>
                  <a:noFill/>
                </a:ln>
                <a:solidFill>
                  <a:prstClr val="black"/>
                </a:solidFill>
                <a:effectLst/>
                <a:uLnTx/>
                <a:uFillTx/>
                <a:latin typeface="Trebuchet MS" panose="020B0603020202020204"/>
                <a:ea typeface="+mn-ea"/>
                <a:cs typeface="+mn-cs"/>
              </a:rPr>
              <a:t>Marian van der Meij</a:t>
            </a: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Content Placeholder 3">
            <a:extLst>
              <a:ext uri="{FF2B5EF4-FFF2-40B4-BE49-F238E27FC236}">
                <a16:creationId xmlns:a16="http://schemas.microsoft.com/office/drawing/2014/main" id="{37BD605E-DF56-4461-8AA2-2EFEB5BE01F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78270" y="6039526"/>
            <a:ext cx="473756" cy="330876"/>
          </a:xfrm>
          <a:prstGeom prst="ellipse">
            <a:avLst/>
          </a:prstGeom>
          <a:ln>
            <a:noFill/>
          </a:ln>
          <a:effectLst>
            <a:softEdge rad="112500"/>
          </a:effectLst>
        </p:spPr>
      </p:pic>
      <p:pic>
        <p:nvPicPr>
          <p:cNvPr id="32" name="Content Placeholder 3">
            <a:extLst>
              <a:ext uri="{FF2B5EF4-FFF2-40B4-BE49-F238E27FC236}">
                <a16:creationId xmlns:a16="http://schemas.microsoft.com/office/drawing/2014/main" id="{64AE62C9-BCC1-45D7-BC32-D7C6A1CC509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659294" y="733640"/>
            <a:ext cx="441864" cy="308603"/>
          </a:xfrm>
          <a:prstGeom prst="ellipse">
            <a:avLst/>
          </a:prstGeom>
          <a:ln>
            <a:noFill/>
          </a:ln>
          <a:effectLst>
            <a:softEdge rad="112500"/>
          </a:effectLst>
        </p:spPr>
      </p:pic>
      <p:pic>
        <p:nvPicPr>
          <p:cNvPr id="27" name="Afbeelding 3" descr="Afbeelding met persoon, object, luchtbel, man&#10;&#10;Beschrijving is gegenereerd met zeer hoge betrouwbaarheid">
            <a:extLst>
              <a:ext uri="{FF2B5EF4-FFF2-40B4-BE49-F238E27FC236}">
                <a16:creationId xmlns:a16="http://schemas.microsoft.com/office/drawing/2014/main" id="{D06447CF-04B8-4AC5-AC4C-ABEC02FC78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a:ext>
            </a:extLst>
          </a:blip>
          <a:srcRect/>
          <a:stretch/>
        </p:blipFill>
        <p:spPr>
          <a:xfrm>
            <a:off x="1391815" y="2014782"/>
            <a:ext cx="369929" cy="393680"/>
          </a:xfrm>
          <a:prstGeom prst="ellipse">
            <a:avLst/>
          </a:prstGeom>
          <a:ln>
            <a:noFill/>
          </a:ln>
          <a:effectLst>
            <a:softEdge rad="112500"/>
          </a:effectLst>
        </p:spPr>
      </p:pic>
      <p:pic>
        <p:nvPicPr>
          <p:cNvPr id="33" name="Afbeelding 3" descr="Afbeelding met persoon, object, luchtbel, man&#10;&#10;Beschrijving is gegenereerd met zeer hoge betrouwbaarheid">
            <a:extLst>
              <a:ext uri="{FF2B5EF4-FFF2-40B4-BE49-F238E27FC236}">
                <a16:creationId xmlns:a16="http://schemas.microsoft.com/office/drawing/2014/main" id="{50CE0E9C-9A3B-4B83-81C1-2CE9AA6DD7F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353677" y="5625316"/>
            <a:ext cx="470946" cy="376411"/>
          </a:xfrm>
          <a:prstGeom prst="ellipse">
            <a:avLst/>
          </a:prstGeom>
          <a:ln>
            <a:noFill/>
          </a:ln>
          <a:effectLst>
            <a:softEdge rad="112500"/>
          </a:effectLst>
        </p:spPr>
      </p:pic>
      <p:pic>
        <p:nvPicPr>
          <p:cNvPr id="34" name="Afbeelding 3" descr="Afbeelding met persoon, object, luchtbel, man&#10;&#10;Beschrijving is gegenereerd met zeer hoge betrouwbaarheid">
            <a:extLst>
              <a:ext uri="{FF2B5EF4-FFF2-40B4-BE49-F238E27FC236}">
                <a16:creationId xmlns:a16="http://schemas.microsoft.com/office/drawing/2014/main" id="{49C27A5D-A013-4A55-B896-A93226F39EC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a:ext>
            </a:extLst>
          </a:blip>
          <a:srcRect/>
          <a:stretch/>
        </p:blipFill>
        <p:spPr>
          <a:xfrm>
            <a:off x="2790348" y="4987300"/>
            <a:ext cx="359991" cy="383104"/>
          </a:xfrm>
          <a:prstGeom prst="ellipse">
            <a:avLst/>
          </a:prstGeom>
          <a:ln>
            <a:noFill/>
          </a:ln>
          <a:effectLst>
            <a:softEdge rad="112500"/>
          </a:effectLst>
        </p:spPr>
      </p:pic>
      <p:pic>
        <p:nvPicPr>
          <p:cNvPr id="22" name="Afbeelding 6">
            <a:extLst>
              <a:ext uri="{FF2B5EF4-FFF2-40B4-BE49-F238E27FC236}">
                <a16:creationId xmlns:a16="http://schemas.microsoft.com/office/drawing/2014/main" id="{7ECE0DDA-AE82-4C2B-9E1F-7A856BFB221B}"/>
              </a:ext>
            </a:extLst>
          </p:cNvPr>
          <p:cNvPicPr/>
          <p:nvPr/>
        </p:nvPicPr>
        <p:blipFill>
          <a:blip r:embed="rId1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Tree>
    <p:extLst>
      <p:ext uri="{BB962C8B-B14F-4D97-AF65-F5344CB8AC3E}">
        <p14:creationId xmlns:p14="http://schemas.microsoft.com/office/powerpoint/2010/main" val="330577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17">
            <a:extLst>
              <a:ext uri="{FF2B5EF4-FFF2-40B4-BE49-F238E27FC236}">
                <a16:creationId xmlns:a16="http://schemas.microsoft.com/office/drawing/2014/main" id="{BF2D1CC1-8790-40EC-9574-3AB16C88CB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2249" y="10"/>
            <a:ext cx="7649751"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5713895D-9864-4FD3-A125-B926CE5C3A7E}"/>
              </a:ext>
            </a:extLst>
          </p:cNvPr>
          <p:cNvSpPr>
            <a:spLocks noGrp="1"/>
          </p:cNvSpPr>
          <p:nvPr>
            <p:ph type="ctrTitle"/>
          </p:nvPr>
        </p:nvSpPr>
        <p:spPr>
          <a:xfrm>
            <a:off x="172995" y="1318054"/>
            <a:ext cx="5222789" cy="5404022"/>
          </a:xfrm>
        </p:spPr>
        <p:txBody>
          <a:bodyPr anchor="b">
            <a:normAutofit/>
          </a:bodyPr>
          <a:lstStyle/>
          <a:p>
            <a:pPr lvl="0" algn="l" defTabSz="457200">
              <a:spcBef>
                <a:spcPts val="0"/>
              </a:spcBef>
            </a:pPr>
            <a:br>
              <a:rPr lang="nl-NL" sz="1200" dirty="0">
                <a:latin typeface="Trebuchet MS" panose="020B0603020202020204"/>
                <a:ea typeface="+mn-ea"/>
                <a:cs typeface="+mn-cs"/>
              </a:rPr>
            </a:br>
            <a:br>
              <a:rPr lang="nl-NL" sz="1200" dirty="0">
                <a:latin typeface="Trebuchet MS" panose="020B0603020202020204"/>
                <a:ea typeface="+mn-ea"/>
                <a:cs typeface="+mn-cs"/>
              </a:rPr>
            </a:br>
            <a:br>
              <a:rPr lang="nl-NL" sz="1200" dirty="0">
                <a:latin typeface="Trebuchet MS" panose="020B0603020202020204"/>
                <a:ea typeface="+mn-ea"/>
                <a:cs typeface="+mn-cs"/>
              </a:rPr>
            </a:br>
            <a:br>
              <a:rPr lang="nl-NL" sz="1200" dirty="0">
                <a:latin typeface="Trebuchet MS" panose="020B0603020202020204"/>
                <a:ea typeface="+mn-ea"/>
                <a:cs typeface="+mn-cs"/>
              </a:rPr>
            </a:br>
            <a:br>
              <a:rPr lang="nl-NL" sz="1200" dirty="0">
                <a:latin typeface="Trebuchet MS" panose="020B0603020202020204"/>
                <a:ea typeface="+mn-ea"/>
                <a:cs typeface="+mn-cs"/>
              </a:rPr>
            </a:br>
            <a:r>
              <a:rPr lang="nl-NL" sz="6000" dirty="0">
                <a:latin typeface="Trebuchet MS" panose="020B0603020202020204"/>
                <a:ea typeface="+mn-ea"/>
                <a:cs typeface="+mn-cs"/>
              </a:rPr>
              <a:t> </a:t>
            </a:r>
            <a:br>
              <a:rPr lang="nl-NL" sz="1200" dirty="0">
                <a:latin typeface="Trebuchet MS" panose="020B0603020202020204"/>
                <a:ea typeface="+mn-ea"/>
                <a:cs typeface="+mn-cs"/>
              </a:rPr>
            </a:br>
            <a:br>
              <a:rPr lang="nl-NL" sz="1200" dirty="0">
                <a:latin typeface="Trebuchet MS" panose="020B0603020202020204"/>
                <a:ea typeface="+mn-ea"/>
                <a:cs typeface="+mn-cs"/>
              </a:rPr>
            </a:br>
            <a:endParaRPr lang="nl-NL" sz="1200" dirty="0"/>
          </a:p>
        </p:txBody>
      </p:sp>
      <p:sp>
        <p:nvSpPr>
          <p:cNvPr id="7" name="Rectangle 6">
            <a:extLst>
              <a:ext uri="{FF2B5EF4-FFF2-40B4-BE49-F238E27FC236}">
                <a16:creationId xmlns:a16="http://schemas.microsoft.com/office/drawing/2014/main" id="{8BE8C433-D7BA-42A5-A5C4-C44C2CD7C0E0}"/>
              </a:ext>
            </a:extLst>
          </p:cNvPr>
          <p:cNvSpPr/>
          <p:nvPr/>
        </p:nvSpPr>
        <p:spPr>
          <a:xfrm>
            <a:off x="825171" y="730556"/>
            <a:ext cx="3827851" cy="5878532"/>
          </a:xfrm>
          <a:prstGeom prst="rect">
            <a:avLst/>
          </a:prstGeom>
        </p:spPr>
        <p:txBody>
          <a:bodyPr wrap="square">
            <a:spAutoFit/>
          </a:bodyPr>
          <a:lstStyle/>
          <a:p>
            <a:pPr lvl="0" defTabSz="457200">
              <a:defRPr/>
            </a:pPr>
            <a:endParaRPr lang="nl-NL" sz="1200" dirty="0">
              <a:solidFill>
                <a:srgbClr val="92278F">
                  <a:lumMod val="75000"/>
                </a:srgbClr>
              </a:solidFill>
              <a:latin typeface="+mj-lt"/>
            </a:endParaRPr>
          </a:p>
          <a:p>
            <a:pPr lvl="0" defTabSz="457200">
              <a:defRPr/>
            </a:pPr>
            <a:r>
              <a:rPr lang="nl-NL" sz="2800" b="1" dirty="0">
                <a:solidFill>
                  <a:srgbClr val="92278F">
                    <a:lumMod val="75000"/>
                  </a:srgbClr>
                </a:solidFill>
                <a:latin typeface="+mj-lt"/>
              </a:rPr>
              <a:t>Talent voor toneel</a:t>
            </a:r>
          </a:p>
          <a:p>
            <a:pPr lvl="0" defTabSz="457200">
              <a:defRPr/>
            </a:pPr>
            <a:r>
              <a:rPr lang="nl-NL" sz="1200" dirty="0">
                <a:solidFill>
                  <a:srgbClr val="92278F">
                    <a:lumMod val="75000"/>
                  </a:srgbClr>
                </a:solidFill>
                <a:latin typeface="+mj-lt"/>
              </a:rPr>
              <a:t>“Iris emotioneert mij. Haar drive, haar kunstzinnig inzicht en hoe ze zeer bescheiden geniet en zich ontplooit en haar talenten kan en wil delen met ons allen. Wat zich uit in een erg bijzondere trotse glans in haar mooie ogen. “ (Feedback van een teamlid) </a:t>
            </a:r>
            <a:br>
              <a:rPr kumimoji="0" lang="nl-NL" sz="1200" b="0" i="0" u="none" strike="noStrike" kern="1200" cap="none" spc="0" normalizeH="0" baseline="0" noProof="0" dirty="0">
                <a:ln>
                  <a:noFill/>
                </a:ln>
                <a:solidFill>
                  <a:srgbClr val="92278F">
                    <a:lumMod val="75000"/>
                  </a:srgbClr>
                </a:solidFill>
                <a:effectLst/>
                <a:uLnTx/>
                <a:uFillTx/>
                <a:latin typeface="+mj-lt"/>
                <a:ea typeface="+mn-ea"/>
                <a:cs typeface="+mn-cs"/>
              </a:rPr>
            </a:br>
            <a:br>
              <a:rPr kumimoji="0" lang="nl-NL" sz="1200" b="0" i="0" u="none" strike="noStrike" kern="1200" cap="none" spc="0" normalizeH="0" baseline="0" noProof="0" dirty="0">
                <a:ln>
                  <a:noFill/>
                </a:ln>
                <a:solidFill>
                  <a:srgbClr val="92278F">
                    <a:lumMod val="75000"/>
                  </a:srgbClr>
                </a:solidFill>
                <a:effectLst/>
                <a:uLnTx/>
                <a:uFillTx/>
                <a:latin typeface="+mj-lt"/>
                <a:ea typeface="+mn-ea"/>
                <a:cs typeface="+mn-cs"/>
              </a:rPr>
            </a:br>
            <a:r>
              <a:rPr lang="nl-NL" sz="1200" dirty="0">
                <a:solidFill>
                  <a:srgbClr val="92278F">
                    <a:lumMod val="75000"/>
                  </a:srgbClr>
                </a:solidFill>
                <a:latin typeface="+mj-lt"/>
              </a:rPr>
              <a:t>Juist! Voor haar drive en haar kunstzinnig inzicht. Maar ook voor haar kostuums, haar danspasjes, haar werk achter de schermen en haar talent voor toneel, wordt Iris Ligterink gekozen tot vrijwilliger van het jaar. Iris doet het natuurlijk niet alleen. Een team van zelfsturende vrijwilligers vormt de ruggengraat van Space Station.</a:t>
            </a:r>
          </a:p>
          <a:p>
            <a:pPr lvl="0" defTabSz="457200">
              <a:defRPr/>
            </a:pPr>
            <a:br>
              <a:rPr kumimoji="0" lang="nl-NL" sz="1200" b="0" i="0" u="none" strike="noStrike" kern="1200" cap="none" spc="0" normalizeH="0" baseline="0" noProof="0" dirty="0">
                <a:ln>
                  <a:noFill/>
                </a:ln>
                <a:solidFill>
                  <a:srgbClr val="92278F">
                    <a:lumMod val="75000"/>
                  </a:srgbClr>
                </a:solidFill>
                <a:effectLst/>
                <a:uLnTx/>
                <a:uFillTx/>
                <a:latin typeface="+mj-lt"/>
                <a:ea typeface="+mn-ea"/>
                <a:cs typeface="+mn-cs"/>
              </a:rPr>
            </a:br>
            <a:r>
              <a:rPr lang="nl-NL" sz="1200" dirty="0">
                <a:solidFill>
                  <a:srgbClr val="92278F">
                    <a:lumMod val="75000"/>
                  </a:srgbClr>
                </a:solidFill>
                <a:latin typeface="+mj-lt"/>
              </a:rPr>
              <a:t>In november 2018 zijn crew leden afgereisd naar De Nieuwe Belevenis  - een landelijke uitgaansgelegenheid voor personen met een meervoudige beperking  - in Arnhem. De  Belevenis – barstensvol met decors, licht- en video-effecten en spelmateriaal -  is gericht op het stimuleren van de zintuigen. Voor ons een bron van inspiratie en ideeën voor toekomstige workshop scenario’s. Ook hebben vrijwilligers een fantastisch Sencity festival meegemaakt in maart 2019, een zintuigprikkelend belevingsfeest geïnspireerd op de dovencultuur. Al deze ervaringen zetten de crew op scherp op het snijvlak van innovatie en educatie. </a:t>
            </a:r>
            <a:br>
              <a:rPr lang="nl-NL" sz="1200" dirty="0">
                <a:solidFill>
                  <a:srgbClr val="92278F">
                    <a:lumMod val="75000"/>
                  </a:srgbClr>
                </a:solidFill>
                <a:latin typeface="+mj-lt"/>
              </a:rPr>
            </a:br>
            <a:endParaRPr kumimoji="0" lang="nl-NL" sz="1200" b="0" i="0" u="none" strike="noStrike" kern="1200" cap="none" spc="0" normalizeH="0" baseline="0" noProof="0" dirty="0">
              <a:ln>
                <a:noFill/>
              </a:ln>
              <a:solidFill>
                <a:prstClr val="black"/>
              </a:solidFill>
              <a:effectLst/>
              <a:uLnTx/>
              <a:uFillTx/>
              <a:latin typeface="+mj-lt"/>
              <a:ea typeface="+mn-ea"/>
              <a:cs typeface="+mn-cs"/>
            </a:endParaRPr>
          </a:p>
        </p:txBody>
      </p:sp>
      <p:sp>
        <p:nvSpPr>
          <p:cNvPr id="8" name="TextBox 7">
            <a:extLst>
              <a:ext uri="{FF2B5EF4-FFF2-40B4-BE49-F238E27FC236}">
                <a16:creationId xmlns:a16="http://schemas.microsoft.com/office/drawing/2014/main" id="{ED4679E6-08DC-4B51-852A-04378B98F24A}"/>
              </a:ext>
            </a:extLst>
          </p:cNvPr>
          <p:cNvSpPr txBox="1"/>
          <p:nvPr/>
        </p:nvSpPr>
        <p:spPr>
          <a:xfrm>
            <a:off x="5305198" y="4791157"/>
            <a:ext cx="5813606"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5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Vrijwilliger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5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van het jaar</a:t>
            </a:r>
          </a:p>
        </p:txBody>
      </p:sp>
      <p:pic>
        <p:nvPicPr>
          <p:cNvPr id="6" name="Afbeelding 5">
            <a:extLst>
              <a:ext uri="{FF2B5EF4-FFF2-40B4-BE49-F238E27FC236}">
                <a16:creationId xmlns:a16="http://schemas.microsoft.com/office/drawing/2014/main" id="{21585E39-1C6A-4613-8F2C-DDA273F52B9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Tree>
    <p:extLst>
      <p:ext uri="{BB962C8B-B14F-4D97-AF65-F5344CB8AC3E}">
        <p14:creationId xmlns:p14="http://schemas.microsoft.com/office/powerpoint/2010/main" val="4292261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0C2B-C44C-4F5C-87BA-21B92204AD8E}"/>
              </a:ext>
            </a:extLst>
          </p:cNvPr>
          <p:cNvSpPr>
            <a:spLocks noGrp="1"/>
          </p:cNvSpPr>
          <p:nvPr>
            <p:ph type="ctrTitle"/>
          </p:nvPr>
        </p:nvSpPr>
        <p:spPr>
          <a:xfrm>
            <a:off x="6973976" y="452928"/>
            <a:ext cx="4597030" cy="2256089"/>
          </a:xfrm>
        </p:spPr>
        <p:txBody>
          <a:bodyPr anchor="b">
            <a:noAutofit/>
          </a:bodyPr>
          <a:lstStyle/>
          <a:p>
            <a:pPr algn="l"/>
            <a:r>
              <a:rPr lang="nl-NL" sz="4400" dirty="0">
                <a:latin typeface="Trebuchet MS" panose="020B0603020202020204"/>
              </a:rPr>
              <a:t>Wat hebben we in 2019 gedaan?</a:t>
            </a:r>
            <a:endParaRPr lang="nl-NL" dirty="0"/>
          </a:p>
        </p:txBody>
      </p:sp>
      <p:grpSp>
        <p:nvGrpSpPr>
          <p:cNvPr id="5" name="Groep 4">
            <a:extLst>
              <a:ext uri="{FF2B5EF4-FFF2-40B4-BE49-F238E27FC236}">
                <a16:creationId xmlns:a16="http://schemas.microsoft.com/office/drawing/2014/main" id="{62A5B0E5-0932-4A1E-BBFA-38238F41798C}"/>
              </a:ext>
            </a:extLst>
          </p:cNvPr>
          <p:cNvGrpSpPr/>
          <p:nvPr/>
        </p:nvGrpSpPr>
        <p:grpSpPr>
          <a:xfrm>
            <a:off x="-1028758" y="117565"/>
            <a:ext cx="8999622" cy="6622869"/>
            <a:chOff x="144378" y="0"/>
            <a:chExt cx="8999622" cy="6622869"/>
          </a:xfrm>
        </p:grpSpPr>
        <p:graphicFrame>
          <p:nvGraphicFramePr>
            <p:cNvPr id="9" name="Diagram 8">
              <a:extLst>
                <a:ext uri="{FF2B5EF4-FFF2-40B4-BE49-F238E27FC236}">
                  <a16:creationId xmlns:a16="http://schemas.microsoft.com/office/drawing/2014/main" id="{F4BE19BB-B63D-4227-9CE0-91DF486645C2}"/>
                </a:ext>
              </a:extLst>
            </p:cNvPr>
            <p:cNvGraphicFramePr/>
            <p:nvPr>
              <p:extLst>
                <p:ext uri="{D42A27DB-BD31-4B8C-83A1-F6EECF244321}">
                  <p14:modId xmlns:p14="http://schemas.microsoft.com/office/powerpoint/2010/main" val="1190662992"/>
                </p:ext>
              </p:extLst>
            </p:nvPr>
          </p:nvGraphicFramePr>
          <p:xfrm>
            <a:off x="144378" y="0"/>
            <a:ext cx="8999622" cy="662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ep 2">
              <a:extLst>
                <a:ext uri="{FF2B5EF4-FFF2-40B4-BE49-F238E27FC236}">
                  <a16:creationId xmlns:a16="http://schemas.microsoft.com/office/drawing/2014/main" id="{0D351EAA-016F-496A-9DBD-9D3D0545F87B}"/>
                </a:ext>
              </a:extLst>
            </p:cNvPr>
            <p:cNvGrpSpPr/>
            <p:nvPr/>
          </p:nvGrpSpPr>
          <p:grpSpPr>
            <a:xfrm>
              <a:off x="1613169" y="0"/>
              <a:ext cx="363150" cy="6586035"/>
              <a:chOff x="1613169" y="0"/>
              <a:chExt cx="363150" cy="6586035"/>
            </a:xfrm>
          </p:grpSpPr>
          <p:pic>
            <p:nvPicPr>
              <p:cNvPr id="11" name="Afbeelding 6">
                <a:extLst>
                  <a:ext uri="{FF2B5EF4-FFF2-40B4-BE49-F238E27FC236}">
                    <a16:creationId xmlns:a16="http://schemas.microsoft.com/office/drawing/2014/main" id="{1606EED5-9DC8-4910-9869-E07874C440FC}"/>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0"/>
                <a:ext cx="363150" cy="543756"/>
              </a:xfrm>
              <a:prstGeom prst="rect">
                <a:avLst/>
              </a:prstGeom>
              <a:noFill/>
              <a:ln>
                <a:noFill/>
              </a:ln>
            </p:spPr>
          </p:pic>
          <p:pic>
            <p:nvPicPr>
              <p:cNvPr id="12" name="Afbeelding 6">
                <a:extLst>
                  <a:ext uri="{FF2B5EF4-FFF2-40B4-BE49-F238E27FC236}">
                    <a16:creationId xmlns:a16="http://schemas.microsoft.com/office/drawing/2014/main" id="{91FD12E8-CFD5-41A8-9FEC-70757117F433}"/>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758503"/>
                <a:ext cx="363150" cy="543756"/>
              </a:xfrm>
              <a:prstGeom prst="rect">
                <a:avLst/>
              </a:prstGeom>
              <a:noFill/>
              <a:ln>
                <a:noFill/>
              </a:ln>
            </p:spPr>
          </p:pic>
          <p:pic>
            <p:nvPicPr>
              <p:cNvPr id="13" name="Afbeelding 6">
                <a:extLst>
                  <a:ext uri="{FF2B5EF4-FFF2-40B4-BE49-F238E27FC236}">
                    <a16:creationId xmlns:a16="http://schemas.microsoft.com/office/drawing/2014/main" id="{13FC31C7-D7B8-4CCC-86F4-796DE9937053}"/>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1517006"/>
                <a:ext cx="363150" cy="543756"/>
              </a:xfrm>
              <a:prstGeom prst="rect">
                <a:avLst/>
              </a:prstGeom>
              <a:noFill/>
              <a:ln>
                <a:noFill/>
              </a:ln>
            </p:spPr>
          </p:pic>
          <p:pic>
            <p:nvPicPr>
              <p:cNvPr id="14" name="Afbeelding 6">
                <a:extLst>
                  <a:ext uri="{FF2B5EF4-FFF2-40B4-BE49-F238E27FC236}">
                    <a16:creationId xmlns:a16="http://schemas.microsoft.com/office/drawing/2014/main" id="{AB2A5230-537C-4F8E-A7EE-57B9D4D176C7}"/>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2275509"/>
                <a:ext cx="363150" cy="543756"/>
              </a:xfrm>
              <a:prstGeom prst="rect">
                <a:avLst/>
              </a:prstGeom>
              <a:noFill/>
              <a:ln>
                <a:noFill/>
              </a:ln>
            </p:spPr>
          </p:pic>
          <p:pic>
            <p:nvPicPr>
              <p:cNvPr id="15" name="Afbeelding 6">
                <a:extLst>
                  <a:ext uri="{FF2B5EF4-FFF2-40B4-BE49-F238E27FC236}">
                    <a16:creationId xmlns:a16="http://schemas.microsoft.com/office/drawing/2014/main" id="{A5ABBE2D-55DE-44B1-B84F-555C91A7BEB8}"/>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3051549"/>
                <a:ext cx="363150" cy="543756"/>
              </a:xfrm>
              <a:prstGeom prst="rect">
                <a:avLst/>
              </a:prstGeom>
              <a:noFill/>
              <a:ln>
                <a:noFill/>
              </a:ln>
            </p:spPr>
          </p:pic>
          <p:pic>
            <p:nvPicPr>
              <p:cNvPr id="16" name="Afbeelding 6">
                <a:extLst>
                  <a:ext uri="{FF2B5EF4-FFF2-40B4-BE49-F238E27FC236}">
                    <a16:creationId xmlns:a16="http://schemas.microsoft.com/office/drawing/2014/main" id="{ACBD5EFA-82F8-4F8B-B962-9D006230BF53}"/>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3827589"/>
                <a:ext cx="363150" cy="543756"/>
              </a:xfrm>
              <a:prstGeom prst="rect">
                <a:avLst/>
              </a:prstGeom>
              <a:noFill/>
              <a:ln>
                <a:noFill/>
              </a:ln>
            </p:spPr>
          </p:pic>
          <p:pic>
            <p:nvPicPr>
              <p:cNvPr id="17" name="Afbeelding 6">
                <a:extLst>
                  <a:ext uri="{FF2B5EF4-FFF2-40B4-BE49-F238E27FC236}">
                    <a16:creationId xmlns:a16="http://schemas.microsoft.com/office/drawing/2014/main" id="{A537271C-4D8B-4481-89AA-D51C9B91573C}"/>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6042279"/>
                <a:ext cx="363150" cy="543756"/>
              </a:xfrm>
              <a:prstGeom prst="rect">
                <a:avLst/>
              </a:prstGeom>
              <a:noFill/>
              <a:ln>
                <a:noFill/>
              </a:ln>
            </p:spPr>
          </p:pic>
          <p:pic>
            <p:nvPicPr>
              <p:cNvPr id="18" name="Afbeelding 6">
                <a:extLst>
                  <a:ext uri="{FF2B5EF4-FFF2-40B4-BE49-F238E27FC236}">
                    <a16:creationId xmlns:a16="http://schemas.microsoft.com/office/drawing/2014/main" id="{D33E1DDD-B86B-422E-B7E6-04CAD00F0E17}"/>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5308670"/>
                <a:ext cx="363150" cy="543756"/>
              </a:xfrm>
              <a:prstGeom prst="rect">
                <a:avLst/>
              </a:prstGeom>
              <a:noFill/>
              <a:ln>
                <a:noFill/>
              </a:ln>
            </p:spPr>
          </p:pic>
          <p:pic>
            <p:nvPicPr>
              <p:cNvPr id="19" name="Afbeelding 6">
                <a:extLst>
                  <a:ext uri="{FF2B5EF4-FFF2-40B4-BE49-F238E27FC236}">
                    <a16:creationId xmlns:a16="http://schemas.microsoft.com/office/drawing/2014/main" id="{F1BE5E96-1E27-4AF5-A496-B3ADD0D0D8A7}"/>
                  </a:ext>
                </a:extLst>
              </p:cNvPr>
              <p:cNvPicPr/>
              <p:nvPr/>
            </p:nvPicPr>
            <p:blipFill rotWithShape="1">
              <a:blip r:embed="rId7" cstate="email">
                <a:extLst>
                  <a:ext uri="{28A0092B-C50C-407E-A947-70E740481C1C}">
                    <a14:useLocalDpi xmlns:a14="http://schemas.microsoft.com/office/drawing/2010/main"/>
                  </a:ext>
                </a:extLst>
              </a:blip>
              <a:srcRect l="32038" r="45147"/>
              <a:stretch/>
            </p:blipFill>
            <p:spPr bwMode="auto">
              <a:xfrm>
                <a:off x="1613169" y="4538227"/>
                <a:ext cx="363150" cy="543756"/>
              </a:xfrm>
              <a:prstGeom prst="rect">
                <a:avLst/>
              </a:prstGeom>
              <a:noFill/>
              <a:ln>
                <a:noFill/>
              </a:ln>
            </p:spPr>
          </p:pic>
        </p:grpSp>
      </p:grpSp>
      <p:pic>
        <p:nvPicPr>
          <p:cNvPr id="20" name="Afbeelding 19">
            <a:extLst>
              <a:ext uri="{FF2B5EF4-FFF2-40B4-BE49-F238E27FC236}">
                <a16:creationId xmlns:a16="http://schemas.microsoft.com/office/drawing/2014/main" id="{FD796A3A-8062-44C9-B549-3F66E7DEA03E}"/>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pic>
        <p:nvPicPr>
          <p:cNvPr id="21" name="Picture 20">
            <a:extLst>
              <a:ext uri="{FF2B5EF4-FFF2-40B4-BE49-F238E27FC236}">
                <a16:creationId xmlns:a16="http://schemas.microsoft.com/office/drawing/2014/main" id="{ADDF56CA-0CF4-4996-B4D1-1BFF61F038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73975" y="2936829"/>
            <a:ext cx="5018730" cy="2823035"/>
          </a:xfrm>
          <a:prstGeom prst="rect">
            <a:avLst/>
          </a:prstGeom>
        </p:spPr>
      </p:pic>
    </p:spTree>
    <p:extLst>
      <p:ext uri="{BB962C8B-B14F-4D97-AF65-F5344CB8AC3E}">
        <p14:creationId xmlns:p14="http://schemas.microsoft.com/office/powerpoint/2010/main" val="2335662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AA9230-6D47-42D4-B471-2E3661E6CE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480727" cy="6858000"/>
          </a:xfrm>
          <a:prstGeom prst="rect">
            <a:avLst/>
          </a:prstGeom>
        </p:spPr>
      </p:pic>
      <p:sp>
        <p:nvSpPr>
          <p:cNvPr id="6" name="Rechthoek 5">
            <a:extLst>
              <a:ext uri="{FF2B5EF4-FFF2-40B4-BE49-F238E27FC236}">
                <a16:creationId xmlns:a16="http://schemas.microsoft.com/office/drawing/2014/main" id="{B6581313-1CB5-4DC9-A46D-867CC6E41B4F}"/>
              </a:ext>
            </a:extLst>
          </p:cNvPr>
          <p:cNvSpPr/>
          <p:nvPr/>
        </p:nvSpPr>
        <p:spPr>
          <a:xfrm>
            <a:off x="6663651" y="3060476"/>
            <a:ext cx="5122090" cy="255454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632E62"/>
                </a:solidFill>
                <a:effectLst/>
                <a:uLnTx/>
                <a:uFillTx/>
                <a:latin typeface="Trebuchet MS" panose="020B0603020202020204"/>
                <a:ea typeface="+mn-ea"/>
                <a:cs typeface="+mn-cs"/>
              </a:rPr>
              <a:t>Workshop </a:t>
            </a:r>
            <a:r>
              <a:rPr kumimoji="0" lang="nl-NL" sz="2000" b="1" i="1" u="none" strike="noStrike" kern="1200" cap="none" spc="0" normalizeH="0" baseline="0" noProof="0" dirty="0">
                <a:ln>
                  <a:noFill/>
                </a:ln>
                <a:solidFill>
                  <a:srgbClr val="632E62"/>
                </a:solidFill>
                <a:effectLst/>
                <a:uLnTx/>
                <a:uFillTx/>
                <a:latin typeface="Trebuchet MS" panose="020B0603020202020204"/>
                <a:ea typeface="+mn-ea"/>
                <a:cs typeface="+mn-cs"/>
              </a:rPr>
              <a:t>In je element</a:t>
            </a:r>
          </a:p>
          <a:p>
            <a:pPr lvl="0" algn="r" defTabSz="457200">
              <a:defRPr/>
            </a:pPr>
            <a:r>
              <a:rPr lang="nl-NL" sz="1400" dirty="0">
                <a:solidFill>
                  <a:srgbClr val="632E62"/>
                </a:solidFill>
              </a:rPr>
              <a:t>Laat je bloed sneller stromen en kom in je element. </a:t>
            </a:r>
          </a:p>
          <a:p>
            <a:pPr lvl="0" algn="r" defTabSz="457200">
              <a:defRPr/>
            </a:pPr>
            <a:r>
              <a:rPr lang="nl-NL" sz="1400" dirty="0">
                <a:solidFill>
                  <a:srgbClr val="632E62"/>
                </a:solidFill>
              </a:rPr>
              <a:t>Deze top toneelworkshop werd gesponsord door Hotel- Congrescentrum De Zeeuwse Stromen in Renesse en vond plaats in hun inspiratieruimte met beschikking over een maar liefst 15 meter brede videowand en ondersteunende audiovisuele middelen. Het hotel trakteerde alle ontdekkingsreizigers op een geweldig lunchbuffet  na afloop. </a:t>
            </a:r>
          </a:p>
          <a:p>
            <a:pPr lvl="0" algn="r" defTabSz="457200">
              <a:defRPr/>
            </a:pPr>
            <a:r>
              <a:rPr lang="nl-NL" sz="1400" dirty="0">
                <a:solidFill>
                  <a:srgbClr val="632E62"/>
                </a:solidFill>
              </a:rPr>
              <a:t>Met speciale dank aan De Zeeuwse Stromen en aan Pieter de Haas van Zeeland Buitenland voor de samenwerking.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632E62"/>
                </a:solidFill>
                <a:effectLst/>
                <a:uLnTx/>
                <a:uFillTx/>
                <a:latin typeface="Trebuchet MS" panose="020B0603020202020204"/>
                <a:ea typeface="+mn-ea"/>
                <a:cs typeface="+mn-cs"/>
              </a:rPr>
              <a:t> </a:t>
            </a:r>
            <a:endParaRPr kumimoji="0" lang="nl-NL" sz="1800" b="0" i="0" u="none" strike="noStrike" kern="1200" cap="none" spc="0" normalizeH="0" baseline="0" noProof="0" dirty="0">
              <a:ln>
                <a:noFill/>
              </a:ln>
              <a:solidFill>
                <a:srgbClr val="632E62"/>
              </a:solidFill>
              <a:effectLst/>
              <a:uLnTx/>
              <a:uFillTx/>
              <a:latin typeface="Trebuchet MS" panose="020B0603020202020204"/>
              <a:ea typeface="+mn-ea"/>
              <a:cs typeface="+mn-cs"/>
            </a:endParaRPr>
          </a:p>
        </p:txBody>
      </p:sp>
      <p:sp>
        <p:nvSpPr>
          <p:cNvPr id="9" name="Title 1">
            <a:extLst>
              <a:ext uri="{FF2B5EF4-FFF2-40B4-BE49-F238E27FC236}">
                <a16:creationId xmlns:a16="http://schemas.microsoft.com/office/drawing/2014/main" id="{7544E81B-6813-4E85-AD03-616B841E0D2B}"/>
              </a:ext>
            </a:extLst>
          </p:cNvPr>
          <p:cNvSpPr txBox="1">
            <a:spLocks/>
          </p:cNvSpPr>
          <p:nvPr/>
        </p:nvSpPr>
        <p:spPr>
          <a:xfrm>
            <a:off x="4918691" y="545279"/>
            <a:ext cx="6917708" cy="2302970"/>
          </a:xfrm>
          <a:prstGeom prst="rect">
            <a:avLst/>
          </a:prstGeom>
        </p:spPr>
        <p:txBody>
          <a:bodyPr anchor="b">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spcBef>
                <a:spcPts val="0"/>
              </a:spcBef>
              <a:defRPr/>
            </a:pPr>
            <a:r>
              <a:rPr lang="nl-NL" sz="4400" kern="0" dirty="0"/>
              <a:t>Je bloed stroomt sneller in Hotel-Congrescentrum </a:t>
            </a:r>
          </a:p>
          <a:p>
            <a:pPr algn="r">
              <a:spcBef>
                <a:spcPts val="0"/>
              </a:spcBef>
              <a:defRPr/>
            </a:pPr>
            <a:r>
              <a:rPr lang="nl-NL" sz="4400" kern="0" dirty="0"/>
              <a:t>    De Zeeuwse Stromen</a:t>
            </a:r>
          </a:p>
        </p:txBody>
      </p:sp>
      <p:pic>
        <p:nvPicPr>
          <p:cNvPr id="11" name="Afbeelding 10">
            <a:extLst>
              <a:ext uri="{FF2B5EF4-FFF2-40B4-BE49-F238E27FC236}">
                <a16:creationId xmlns:a16="http://schemas.microsoft.com/office/drawing/2014/main" id="{2692CCDE-2DB4-4CE1-A333-F006229BD47F}"/>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
        <p:nvSpPr>
          <p:cNvPr id="12" name="Rechthoek 11">
            <a:extLst>
              <a:ext uri="{FF2B5EF4-FFF2-40B4-BE49-F238E27FC236}">
                <a16:creationId xmlns:a16="http://schemas.microsoft.com/office/drawing/2014/main" id="{DB82A1AA-CD14-45D0-9A0E-8C19663E6A13}"/>
              </a:ext>
            </a:extLst>
          </p:cNvPr>
          <p:cNvSpPr/>
          <p:nvPr/>
        </p:nvSpPr>
        <p:spPr>
          <a:xfrm>
            <a:off x="561893" y="5457917"/>
            <a:ext cx="5406772" cy="64633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a:t>
            </a:r>
            <a:r>
              <a:rPr kumimoji="0" lang="nl-NL" sz="180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Geweldig! De thema's zijn altijd groots, meeslepend en liefdevol</a:t>
            </a:r>
            <a:r>
              <a:rPr kumimoji="0" lang="nl-NL"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 </a:t>
            </a:r>
            <a:r>
              <a:rPr kumimoji="0" lang="nl-NL" sz="9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rPr>
              <a:t>J. Stein</a:t>
            </a:r>
            <a:endParaRPr kumimoji="0" lang="nl-NL" sz="1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13" name="Gelijkbenige driehoek 12">
            <a:extLst>
              <a:ext uri="{FF2B5EF4-FFF2-40B4-BE49-F238E27FC236}">
                <a16:creationId xmlns:a16="http://schemas.microsoft.com/office/drawing/2014/main" id="{B82A0251-5DA6-4D38-A5F1-575795E44733}"/>
              </a:ext>
            </a:extLst>
          </p:cNvPr>
          <p:cNvSpPr/>
          <p:nvPr/>
        </p:nvSpPr>
        <p:spPr>
          <a:xfrm>
            <a:off x="-515984" y="3316228"/>
            <a:ext cx="979715" cy="3544900"/>
          </a:xfrm>
          <a:prstGeom prst="triangle">
            <a:avLst/>
          </a:prstGeom>
          <a:solidFill>
            <a:srgbClr val="5921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30059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7CBF1D1-A2C4-4116-AB06-0C593C67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69" y="-427838"/>
            <a:ext cx="12214170" cy="725121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el 1">
            <a:extLst>
              <a:ext uri="{FF2B5EF4-FFF2-40B4-BE49-F238E27FC236}">
                <a16:creationId xmlns:a16="http://schemas.microsoft.com/office/drawing/2014/main" id="{104E15A4-7282-48F3-84AB-5027489D1B34}"/>
              </a:ext>
            </a:extLst>
          </p:cNvPr>
          <p:cNvSpPr>
            <a:spLocks noGrp="1"/>
          </p:cNvSpPr>
          <p:nvPr>
            <p:ph type="title"/>
          </p:nvPr>
        </p:nvSpPr>
        <p:spPr>
          <a:xfrm>
            <a:off x="664271" y="930591"/>
            <a:ext cx="8596668" cy="1320800"/>
          </a:xfrm>
        </p:spPr>
        <p:txBody>
          <a:bodyPr>
            <a:normAutofit/>
          </a:bodyPr>
          <a:lstStyle/>
          <a:p>
            <a:r>
              <a:rPr lang="nl-NL" sz="4400" dirty="0">
                <a:solidFill>
                  <a:schemeClr val="bg1"/>
                </a:solidFill>
                <a:effectLst>
                  <a:outerShdw blurRad="38100" dist="38100" dir="2700000" algn="tl">
                    <a:srgbClr val="000000">
                      <a:alpha val="43137"/>
                    </a:srgbClr>
                  </a:outerShdw>
                </a:effectLst>
              </a:rPr>
              <a:t>Ik kan. Ik kan. Ik kan. </a:t>
            </a:r>
          </a:p>
        </p:txBody>
      </p:sp>
      <p:sp>
        <p:nvSpPr>
          <p:cNvPr id="3" name="Tekstvak 2">
            <a:extLst>
              <a:ext uri="{FF2B5EF4-FFF2-40B4-BE49-F238E27FC236}">
                <a16:creationId xmlns:a16="http://schemas.microsoft.com/office/drawing/2014/main" id="{EF1016C6-B173-4E8F-B467-A09103260807}"/>
              </a:ext>
            </a:extLst>
          </p:cNvPr>
          <p:cNvSpPr txBox="1"/>
          <p:nvPr/>
        </p:nvSpPr>
        <p:spPr>
          <a:xfrm flipH="1">
            <a:off x="8657307" y="3124528"/>
            <a:ext cx="322265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Een leerweg met lichtpuntjes</a:t>
            </a:r>
          </a:p>
        </p:txBody>
      </p:sp>
      <p:graphicFrame>
        <p:nvGraphicFramePr>
          <p:cNvPr id="11" name="Diagram 10">
            <a:extLst>
              <a:ext uri="{FF2B5EF4-FFF2-40B4-BE49-F238E27FC236}">
                <a16:creationId xmlns:a16="http://schemas.microsoft.com/office/drawing/2014/main" id="{1A61D63F-8FC5-4D18-AF13-5BD205773668}"/>
              </a:ext>
            </a:extLst>
          </p:cNvPr>
          <p:cNvGraphicFramePr/>
          <p:nvPr>
            <p:extLst>
              <p:ext uri="{D42A27DB-BD31-4B8C-83A1-F6EECF244321}">
                <p14:modId xmlns:p14="http://schemas.microsoft.com/office/powerpoint/2010/main" val="4262251620"/>
              </p:ext>
            </p:extLst>
          </p:nvPr>
        </p:nvGraphicFramePr>
        <p:xfrm>
          <a:off x="7969539" y="3682767"/>
          <a:ext cx="4135773" cy="2761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B6CD2F48-5C4C-403D-ACA2-EA8C94AECAC0}"/>
              </a:ext>
            </a:extLst>
          </p:cNvPr>
          <p:cNvGraphicFramePr/>
          <p:nvPr>
            <p:extLst>
              <p:ext uri="{D42A27DB-BD31-4B8C-83A1-F6EECF244321}">
                <p14:modId xmlns:p14="http://schemas.microsoft.com/office/powerpoint/2010/main" val="4097232057"/>
              </p:ext>
            </p:extLst>
          </p:nvPr>
        </p:nvGraphicFramePr>
        <p:xfrm>
          <a:off x="7969541" y="478172"/>
          <a:ext cx="4135772" cy="2966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kstvak 6">
            <a:extLst>
              <a:ext uri="{FF2B5EF4-FFF2-40B4-BE49-F238E27FC236}">
                <a16:creationId xmlns:a16="http://schemas.microsoft.com/office/drawing/2014/main" id="{585C059B-B456-40BE-B8FE-CFB6517FB31C}"/>
              </a:ext>
            </a:extLst>
          </p:cNvPr>
          <p:cNvSpPr txBox="1"/>
          <p:nvPr/>
        </p:nvSpPr>
        <p:spPr>
          <a:xfrm>
            <a:off x="8657307" y="3012654"/>
            <a:ext cx="23630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Een leerweg met lichtpunten</a:t>
            </a:r>
          </a:p>
        </p:txBody>
      </p:sp>
      <p:sp>
        <p:nvSpPr>
          <p:cNvPr id="9" name="Rectangle 8">
            <a:extLst>
              <a:ext uri="{FF2B5EF4-FFF2-40B4-BE49-F238E27FC236}">
                <a16:creationId xmlns:a16="http://schemas.microsoft.com/office/drawing/2014/main" id="{A43902B2-FA0C-4880-B123-B17463B4CA68}"/>
              </a:ext>
            </a:extLst>
          </p:cNvPr>
          <p:cNvSpPr/>
          <p:nvPr/>
        </p:nvSpPr>
        <p:spPr>
          <a:xfrm>
            <a:off x="703460" y="1887247"/>
            <a:ext cx="3403599" cy="830997"/>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nl-NL" sz="1600" u="none" strike="noStrike" kern="1200" cap="none" spc="0" normalizeH="0" baseline="0" noProof="0" dirty="0">
                <a:ln>
                  <a:noFill/>
                </a:ln>
                <a:solidFill>
                  <a:prstClr val="white"/>
                </a:solidFill>
                <a:effectLst/>
                <a:uLnTx/>
                <a:uFillTx/>
                <a:latin typeface="Trebuchet MS" panose="020B0603020202020204"/>
                <a:ea typeface="+mn-ea"/>
                <a:cs typeface="+mn-cs"/>
              </a:rPr>
              <a:t>Ik kan voelen wanneer het  scenario vrolijk, droevig, opwindend, kalm of spannend is. </a:t>
            </a:r>
          </a:p>
        </p:txBody>
      </p:sp>
      <p:sp>
        <p:nvSpPr>
          <p:cNvPr id="13" name="TextBox 12">
            <a:extLst>
              <a:ext uri="{FF2B5EF4-FFF2-40B4-BE49-F238E27FC236}">
                <a16:creationId xmlns:a16="http://schemas.microsoft.com/office/drawing/2014/main" id="{F883573E-DF62-450D-87BF-A248FE42821E}"/>
              </a:ext>
            </a:extLst>
          </p:cNvPr>
          <p:cNvSpPr txBox="1"/>
          <p:nvPr/>
        </p:nvSpPr>
        <p:spPr>
          <a:xfrm>
            <a:off x="8851676" y="5974730"/>
            <a:ext cx="2168689" cy="2866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met applaus voor iedereen</a:t>
            </a:r>
          </a:p>
        </p:txBody>
      </p:sp>
      <p:sp>
        <p:nvSpPr>
          <p:cNvPr id="10" name="Gelijkbenige driehoek 9">
            <a:extLst>
              <a:ext uri="{FF2B5EF4-FFF2-40B4-BE49-F238E27FC236}">
                <a16:creationId xmlns:a16="http://schemas.microsoft.com/office/drawing/2014/main" id="{27555784-52D0-45C3-8A4B-E06513AE2C8B}"/>
              </a:ext>
            </a:extLst>
          </p:cNvPr>
          <p:cNvSpPr/>
          <p:nvPr/>
        </p:nvSpPr>
        <p:spPr>
          <a:xfrm>
            <a:off x="-515984" y="3316228"/>
            <a:ext cx="979715" cy="3544900"/>
          </a:xfrm>
          <a:prstGeom prst="triangle">
            <a:avLst/>
          </a:prstGeom>
          <a:solidFill>
            <a:srgbClr val="592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6127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D844ED-11C4-4B88-8B0D-5236AE5729C2}"/>
              </a:ext>
            </a:extLst>
          </p:cNvPr>
          <p:cNvSpPr>
            <a:spLocks noGrp="1"/>
          </p:cNvSpPr>
          <p:nvPr>
            <p:ph type="subTitle" idx="1"/>
          </p:nvPr>
        </p:nvSpPr>
        <p:spPr>
          <a:xfrm>
            <a:off x="4781725" y="4253218"/>
            <a:ext cx="1733066" cy="1899901"/>
          </a:xfrm>
        </p:spPr>
        <p:txBody>
          <a:bodyPr>
            <a:normAutofit/>
          </a:bodyPr>
          <a:lstStyle/>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Carolien </a:t>
            </a:r>
            <a:r>
              <a:rPr lang="nl-NL" sz="1200" b="1" dirty="0" err="1">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Camfens</a:t>
            </a: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        </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Irene Derkx </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Paul Goris</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Babette Heijboer </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Elly Hoendervanger </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Nico Huiskes</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Peter Janse</a:t>
            </a:r>
          </a:p>
          <a:p>
            <a:pPr lvl="0" algn="l" defTabSz="457200">
              <a:lnSpc>
                <a:spcPct val="115000"/>
              </a:lnSpc>
              <a:spcBef>
                <a:spcPts val="0"/>
              </a:spcBef>
              <a:defRPr/>
            </a:pPr>
            <a:r>
              <a:rPr lang="nl-NL" sz="1200" b="1" dirty="0">
                <a:solidFill>
                  <a:srgbClr val="92278F">
                    <a:lumMod val="75000"/>
                  </a:srgbClr>
                </a:solidFill>
                <a:latin typeface="Trebuchet MS" panose="020B0603020202020204"/>
                <a:ea typeface="Times New Roman" panose="02020603050405020304" pitchFamily="18" charset="0"/>
                <a:cs typeface="Times New Roman" panose="02020603050405020304" pitchFamily="18" charset="0"/>
              </a:rPr>
              <a:t>Janneke de Jonge</a:t>
            </a:r>
            <a:endParaRPr lang="nl-NL" sz="1200" dirty="0">
              <a:solidFill>
                <a:srgbClr val="97815D"/>
              </a:solidFill>
            </a:endParaRPr>
          </a:p>
        </p:txBody>
      </p:sp>
      <p:pic>
        <p:nvPicPr>
          <p:cNvPr id="5" name="Content Placeholder 5">
            <a:extLst>
              <a:ext uri="{FF2B5EF4-FFF2-40B4-BE49-F238E27FC236}">
                <a16:creationId xmlns:a16="http://schemas.microsoft.com/office/drawing/2014/main" id="{087D10C7-C540-486D-97F1-CE847216CA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36034" y="0"/>
            <a:ext cx="4591234" cy="6858000"/>
          </a:xfrm>
          <a:prstGeom prst="rect">
            <a:avLst/>
          </a:prstGeom>
        </p:spPr>
      </p:pic>
      <p:pic>
        <p:nvPicPr>
          <p:cNvPr id="11" name="Tijdelijke aanduiding voor inhoud 9">
            <a:extLst>
              <a:ext uri="{FF2B5EF4-FFF2-40B4-BE49-F238E27FC236}">
                <a16:creationId xmlns:a16="http://schemas.microsoft.com/office/drawing/2014/main" id="{C52110F6-A29B-4371-8F97-7171B81B3D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1725" y="0"/>
            <a:ext cx="7217085" cy="3008188"/>
          </a:xfrm>
          <a:prstGeom prst="rect">
            <a:avLst/>
          </a:prstGeom>
        </p:spPr>
      </p:pic>
      <p:sp>
        <p:nvSpPr>
          <p:cNvPr id="8" name="Rectangle 7">
            <a:extLst>
              <a:ext uri="{FF2B5EF4-FFF2-40B4-BE49-F238E27FC236}">
                <a16:creationId xmlns:a16="http://schemas.microsoft.com/office/drawing/2014/main" id="{BDC1B812-8652-47E5-A1CB-3587EC6E3626}"/>
              </a:ext>
            </a:extLst>
          </p:cNvPr>
          <p:cNvSpPr/>
          <p:nvPr/>
        </p:nvSpPr>
        <p:spPr>
          <a:xfrm>
            <a:off x="2214694" y="6056851"/>
            <a:ext cx="2181136" cy="38427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Carolien  Camfens</a:t>
            </a:r>
          </a:p>
        </p:txBody>
      </p:sp>
      <p:sp>
        <p:nvSpPr>
          <p:cNvPr id="9" name="Rectangle 8">
            <a:extLst>
              <a:ext uri="{FF2B5EF4-FFF2-40B4-BE49-F238E27FC236}">
                <a16:creationId xmlns:a16="http://schemas.microsoft.com/office/drawing/2014/main" id="{4E80A84D-96B9-4751-ADE2-A542CF9CA4AE}"/>
              </a:ext>
            </a:extLst>
          </p:cNvPr>
          <p:cNvSpPr/>
          <p:nvPr/>
        </p:nvSpPr>
        <p:spPr>
          <a:xfrm>
            <a:off x="6727971" y="4253218"/>
            <a:ext cx="2416028" cy="156113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Ronald Kloet † </a:t>
            </a:r>
            <a:endParaRPr kumimoji="0" lang="nl-NL"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Anja Lepoeter</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Iris Louwaerts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Olaf van Nieuwenhuize</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Anouk Noordijk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Wouter Schipper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Jeff de Swaene</a:t>
            </a:r>
          </a:p>
        </p:txBody>
      </p:sp>
      <p:sp>
        <p:nvSpPr>
          <p:cNvPr id="13" name="Tekstvak 8">
            <a:extLst>
              <a:ext uri="{FF2B5EF4-FFF2-40B4-BE49-F238E27FC236}">
                <a16:creationId xmlns:a16="http://schemas.microsoft.com/office/drawing/2014/main" id="{080F1BDC-BB6B-4A05-AF8A-E0538EC4BDAF}"/>
              </a:ext>
            </a:extLst>
          </p:cNvPr>
          <p:cNvSpPr txBox="1"/>
          <p:nvPr/>
        </p:nvSpPr>
        <p:spPr>
          <a:xfrm>
            <a:off x="8644116" y="3849813"/>
            <a:ext cx="3354694" cy="1938992"/>
          </a:xfrm>
          <a:prstGeom prst="rect">
            <a:avLst/>
          </a:prstGeom>
          <a:solidFill>
            <a:srgbClr val="C39AE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Het succes van Space Station is volledig te danken aan de inzet van de studenten - de pionierende hoofdrolspelers - die meehelpen</a:t>
            </a:r>
            <a:r>
              <a:rPr kumimoji="0" lang="nl-NL" sz="1200" b="0" i="0" u="none" strike="noStrike" kern="1200" cap="none" spc="0" normalizeH="0" noProof="0" dirty="0">
                <a:ln>
                  <a:noFill/>
                </a:ln>
                <a:solidFill>
                  <a:srgbClr val="92278F">
                    <a:lumMod val="75000"/>
                  </a:srgbClr>
                </a:solidFill>
                <a:effectLst/>
                <a:uLnTx/>
                <a:uFillTx/>
                <a:latin typeface="Trebuchet MS" panose="020B0603020202020204"/>
                <a:ea typeface="+mn-ea"/>
                <a:cs typeface="+mn-cs"/>
              </a:rPr>
              <a:t> en mee </a:t>
            </a:r>
            <a:r>
              <a:rPr kumimoji="0" lang="nl-NL" sz="12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experimenteren om een leerweg voor studenten met een meervoudige beperking te ontwikkelen. Zonder de deskundigheid en de creativiteit van de professionele medewerkers </a:t>
            </a:r>
            <a:r>
              <a:rPr lang="nl-NL" sz="1200" dirty="0">
                <a:solidFill>
                  <a:srgbClr val="92278F">
                    <a:lumMod val="75000"/>
                  </a:srgbClr>
                </a:solidFill>
                <a:latin typeface="Trebuchet MS" panose="020B0603020202020204"/>
              </a:rPr>
              <a:t>van</a:t>
            </a:r>
            <a:r>
              <a:rPr kumimoji="0" lang="nl-NL" sz="12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 Gors, </a:t>
            </a:r>
            <a:r>
              <a:rPr kumimoji="0" lang="nl-NL" sz="1200" b="0" i="0" u="none" strike="noStrike" kern="1200" cap="none" spc="0" normalizeH="0" baseline="0" noProof="0" dirty="0" err="1">
                <a:ln>
                  <a:noFill/>
                </a:ln>
                <a:solidFill>
                  <a:srgbClr val="92278F">
                    <a:lumMod val="75000"/>
                  </a:srgbClr>
                </a:solidFill>
                <a:effectLst/>
                <a:uLnTx/>
                <a:uFillTx/>
                <a:latin typeface="Trebuchet MS" panose="020B0603020202020204"/>
                <a:ea typeface="+mn-ea"/>
                <a:cs typeface="+mn-cs"/>
              </a:rPr>
              <a:t>Fleuroja</a:t>
            </a:r>
            <a:r>
              <a:rPr kumimoji="0" lang="nl-NL" sz="1200" b="0"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 ‘s Heeren Loo en Zuidwester zouden deze studenten hun glansrol niet kunnen spelen. </a:t>
            </a:r>
          </a:p>
        </p:txBody>
      </p:sp>
      <p:sp>
        <p:nvSpPr>
          <p:cNvPr id="14" name="Rectangle 13">
            <a:extLst>
              <a:ext uri="{FF2B5EF4-FFF2-40B4-BE49-F238E27FC236}">
                <a16:creationId xmlns:a16="http://schemas.microsoft.com/office/drawing/2014/main" id="{1E75D6B7-C63B-4E13-8B28-B6D38835857F}"/>
              </a:ext>
            </a:extLst>
          </p:cNvPr>
          <p:cNvSpPr/>
          <p:nvPr/>
        </p:nvSpPr>
        <p:spPr>
          <a:xfrm>
            <a:off x="4840449" y="3694860"/>
            <a:ext cx="3590487" cy="48154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92278F">
                    <a:lumMod val="75000"/>
                  </a:srgbClr>
                </a:solidFill>
                <a:effectLst/>
                <a:uLnTx/>
                <a:uFillTx/>
                <a:latin typeface="Trebuchet MS" panose="020B0603020202020204"/>
                <a:ea typeface="Times New Roman" panose="02020603050405020304" pitchFamily="18" charset="0"/>
                <a:cs typeface="Times New Roman" panose="02020603050405020304" pitchFamily="18" charset="0"/>
              </a:rPr>
              <a:t>Student innovators</a:t>
            </a:r>
          </a:p>
        </p:txBody>
      </p:sp>
    </p:spTree>
    <p:extLst>
      <p:ext uri="{BB962C8B-B14F-4D97-AF65-F5344CB8AC3E}">
        <p14:creationId xmlns:p14="http://schemas.microsoft.com/office/powerpoint/2010/main" val="194417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130C831E-5ED4-4FF2-AC5A-292F443C9D6A}"/>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3255078" y="-5956"/>
            <a:ext cx="8917969" cy="6863956"/>
          </a:xfrm>
        </p:spPr>
      </p:pic>
      <p:pic>
        <p:nvPicPr>
          <p:cNvPr id="9" name="Tijdelijke aanduiding voor inhoud 8">
            <a:extLst>
              <a:ext uri="{FF2B5EF4-FFF2-40B4-BE49-F238E27FC236}">
                <a16:creationId xmlns:a16="http://schemas.microsoft.com/office/drawing/2014/main" id="{E8E36AD7-05DD-4220-A558-680A6C624DB2}"/>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rot="21223024">
            <a:off x="3169677" y="5412387"/>
            <a:ext cx="4011516" cy="1420491"/>
          </a:xfrm>
          <a:prstGeom prst="ellipse">
            <a:avLst/>
          </a:prstGeom>
          <a:ln>
            <a:noFill/>
          </a:ln>
          <a:effectLst>
            <a:softEdge rad="112500"/>
          </a:effectLst>
        </p:spPr>
      </p:pic>
      <p:grpSp>
        <p:nvGrpSpPr>
          <p:cNvPr id="10" name="Groep 9">
            <a:extLst>
              <a:ext uri="{FF2B5EF4-FFF2-40B4-BE49-F238E27FC236}">
                <a16:creationId xmlns:a16="http://schemas.microsoft.com/office/drawing/2014/main" id="{39DB374F-915A-4E1C-8701-6627F91F8795}"/>
              </a:ext>
            </a:extLst>
          </p:cNvPr>
          <p:cNvGrpSpPr/>
          <p:nvPr/>
        </p:nvGrpSpPr>
        <p:grpSpPr>
          <a:xfrm>
            <a:off x="755297" y="2091470"/>
            <a:ext cx="2038504" cy="1001171"/>
            <a:chOff x="1945367" y="4692413"/>
            <a:chExt cx="2495027" cy="1225383"/>
          </a:xfrm>
        </p:grpSpPr>
        <p:sp>
          <p:nvSpPr>
            <p:cNvPr id="15" name="Rechthoek 14">
              <a:extLst>
                <a:ext uri="{FF2B5EF4-FFF2-40B4-BE49-F238E27FC236}">
                  <a16:creationId xmlns:a16="http://schemas.microsoft.com/office/drawing/2014/main" id="{30251375-794C-4D0E-A062-14682CC28570}"/>
                </a:ext>
              </a:extLst>
            </p:cNvPr>
            <p:cNvSpPr/>
            <p:nvPr/>
          </p:nvSpPr>
          <p:spPr>
            <a:xfrm>
              <a:off x="1945367" y="4692413"/>
              <a:ext cx="2495027" cy="12253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6" name="Afbeelding 8">
              <a:extLst>
                <a:ext uri="{FF2B5EF4-FFF2-40B4-BE49-F238E27FC236}">
                  <a16:creationId xmlns:a16="http://schemas.microsoft.com/office/drawing/2014/main" id="{C5A52AFD-E46C-42DB-8FD9-A6C1836C8C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0284" y="4879545"/>
              <a:ext cx="1914193" cy="923598"/>
            </a:xfrm>
            <a:prstGeom prst="rect">
              <a:avLst/>
            </a:prstGeom>
          </p:spPr>
        </p:pic>
      </p:grpSp>
      <p:grpSp>
        <p:nvGrpSpPr>
          <p:cNvPr id="17" name="Groep 16">
            <a:extLst>
              <a:ext uri="{FF2B5EF4-FFF2-40B4-BE49-F238E27FC236}">
                <a16:creationId xmlns:a16="http://schemas.microsoft.com/office/drawing/2014/main" id="{AEE654FD-11C7-448E-864E-B1A5CA32551A}"/>
              </a:ext>
            </a:extLst>
          </p:cNvPr>
          <p:cNvGrpSpPr/>
          <p:nvPr/>
        </p:nvGrpSpPr>
        <p:grpSpPr>
          <a:xfrm>
            <a:off x="725834" y="3374321"/>
            <a:ext cx="2038504" cy="1001171"/>
            <a:chOff x="319495" y="5007836"/>
            <a:chExt cx="2038504" cy="1001171"/>
          </a:xfrm>
        </p:grpSpPr>
        <p:sp>
          <p:nvSpPr>
            <p:cNvPr id="18" name="Rechthoek 17">
              <a:extLst>
                <a:ext uri="{FF2B5EF4-FFF2-40B4-BE49-F238E27FC236}">
                  <a16:creationId xmlns:a16="http://schemas.microsoft.com/office/drawing/2014/main" id="{E1BBDC69-9D9E-4579-952B-EC31EA3DEA7A}"/>
                </a:ext>
              </a:extLst>
            </p:cNvPr>
            <p:cNvSpPr/>
            <p:nvPr/>
          </p:nvSpPr>
          <p:spPr>
            <a:xfrm>
              <a:off x="319495" y="5007836"/>
              <a:ext cx="2038504" cy="100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Tijdelijke aanduiding voor inhoud 4">
              <a:extLst>
                <a:ext uri="{FF2B5EF4-FFF2-40B4-BE49-F238E27FC236}">
                  <a16:creationId xmlns:a16="http://schemas.microsoft.com/office/drawing/2014/main" id="{FA5248DF-9515-456E-A568-0DDF7FE803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736" y="5074041"/>
              <a:ext cx="1413407" cy="826843"/>
            </a:xfrm>
            <a:prstGeom prst="rect">
              <a:avLst/>
            </a:prstGeom>
          </p:spPr>
        </p:pic>
      </p:grpSp>
      <p:grpSp>
        <p:nvGrpSpPr>
          <p:cNvPr id="20" name="Groep 19">
            <a:extLst>
              <a:ext uri="{FF2B5EF4-FFF2-40B4-BE49-F238E27FC236}">
                <a16:creationId xmlns:a16="http://schemas.microsoft.com/office/drawing/2014/main" id="{AB4B1920-E3D5-4FF8-ABB5-11999A2A5761}"/>
              </a:ext>
            </a:extLst>
          </p:cNvPr>
          <p:cNvGrpSpPr/>
          <p:nvPr/>
        </p:nvGrpSpPr>
        <p:grpSpPr>
          <a:xfrm>
            <a:off x="725834" y="4437136"/>
            <a:ext cx="2038504" cy="1001171"/>
            <a:chOff x="2350959" y="5859171"/>
            <a:chExt cx="2038504" cy="1001171"/>
          </a:xfrm>
        </p:grpSpPr>
        <p:sp>
          <p:nvSpPr>
            <p:cNvPr id="21" name="Rechthoek 20">
              <a:extLst>
                <a:ext uri="{FF2B5EF4-FFF2-40B4-BE49-F238E27FC236}">
                  <a16:creationId xmlns:a16="http://schemas.microsoft.com/office/drawing/2014/main" id="{35A0AF6A-001D-4E80-9E85-68FB9FC5E1D9}"/>
                </a:ext>
              </a:extLst>
            </p:cNvPr>
            <p:cNvSpPr/>
            <p:nvPr/>
          </p:nvSpPr>
          <p:spPr>
            <a:xfrm>
              <a:off x="2350959" y="5859171"/>
              <a:ext cx="2038504" cy="100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Picture 2">
              <a:extLst>
                <a:ext uri="{FF2B5EF4-FFF2-40B4-BE49-F238E27FC236}">
                  <a16:creationId xmlns:a16="http://schemas.microsoft.com/office/drawing/2014/main" id="{D9873BC5-0DED-4FED-8403-D3933F3456C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61620" y="6071205"/>
              <a:ext cx="1631641" cy="61387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Afbeelding 22">
            <a:extLst>
              <a:ext uri="{FF2B5EF4-FFF2-40B4-BE49-F238E27FC236}">
                <a16:creationId xmlns:a16="http://schemas.microsoft.com/office/drawing/2014/main" id="{74B7F070-E003-4C9E-B0AD-33FCF6A91122}"/>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
        <p:nvSpPr>
          <p:cNvPr id="2" name="Rechthoek 1">
            <a:extLst>
              <a:ext uri="{FF2B5EF4-FFF2-40B4-BE49-F238E27FC236}">
                <a16:creationId xmlns:a16="http://schemas.microsoft.com/office/drawing/2014/main" id="{44682F3C-E63E-48AA-BBEE-93074FF1E661}"/>
              </a:ext>
            </a:extLst>
          </p:cNvPr>
          <p:cNvSpPr/>
          <p:nvPr/>
        </p:nvSpPr>
        <p:spPr>
          <a:xfrm>
            <a:off x="556503" y="712478"/>
            <a:ext cx="2547493" cy="769441"/>
          </a:xfrm>
          <a:prstGeom prst="rect">
            <a:avLst/>
          </a:prstGeom>
        </p:spPr>
        <p:txBody>
          <a:bodyPr wrap="none">
            <a:spAutoFit/>
          </a:bodyPr>
          <a:lstStyle/>
          <a:p>
            <a:pPr algn="r"/>
            <a:r>
              <a:rPr lang="nl-NL" sz="4400" b="1" dirty="0">
                <a:solidFill>
                  <a:schemeClr val="accent1">
                    <a:lumMod val="75000"/>
                  </a:schemeClr>
                </a:solidFill>
              </a:rPr>
              <a:t>Bedankt!</a:t>
            </a:r>
          </a:p>
        </p:txBody>
      </p:sp>
      <p:sp>
        <p:nvSpPr>
          <p:cNvPr id="3" name="Rechthoek 2">
            <a:extLst>
              <a:ext uri="{FF2B5EF4-FFF2-40B4-BE49-F238E27FC236}">
                <a16:creationId xmlns:a16="http://schemas.microsoft.com/office/drawing/2014/main" id="{ED9667B8-4C22-4D4B-9349-81528F001381}"/>
              </a:ext>
            </a:extLst>
          </p:cNvPr>
          <p:cNvSpPr/>
          <p:nvPr/>
        </p:nvSpPr>
        <p:spPr>
          <a:xfrm>
            <a:off x="327516" y="5695137"/>
            <a:ext cx="2894067" cy="577081"/>
          </a:xfrm>
          <a:prstGeom prst="rect">
            <a:avLst/>
          </a:prstGeom>
        </p:spPr>
        <p:txBody>
          <a:bodyPr wrap="square">
            <a:spAutoFit/>
          </a:bodyPr>
          <a:lstStyle/>
          <a:p>
            <a:pPr lvl="0" algn="ctr" defTabSz="457200">
              <a:defRPr/>
            </a:pPr>
            <a:r>
              <a:rPr lang="nl-NL" sz="1050" dirty="0">
                <a:solidFill>
                  <a:schemeClr val="accent1">
                    <a:lumMod val="75000"/>
                  </a:schemeClr>
                </a:solidFill>
              </a:rPr>
              <a:t>Jaarverslag : Een leerweg met lichtpunten</a:t>
            </a:r>
          </a:p>
          <a:p>
            <a:pPr lvl="0" algn="ctr" defTabSz="457200">
              <a:defRPr/>
            </a:pPr>
            <a:r>
              <a:rPr lang="nl-NL" sz="1050" dirty="0">
                <a:solidFill>
                  <a:schemeClr val="accent1">
                    <a:lumMod val="75000"/>
                  </a:schemeClr>
                </a:solidFill>
              </a:rPr>
              <a:t>Tekst: </a:t>
            </a:r>
            <a:r>
              <a:rPr lang="nl-NL" sz="1050" dirty="0" err="1">
                <a:solidFill>
                  <a:schemeClr val="accent1">
                    <a:lumMod val="75000"/>
                  </a:schemeClr>
                </a:solidFill>
              </a:rPr>
              <a:t>Philomene</a:t>
            </a:r>
            <a:r>
              <a:rPr lang="nl-NL" sz="1050" dirty="0">
                <a:solidFill>
                  <a:schemeClr val="accent1">
                    <a:lumMod val="75000"/>
                  </a:schemeClr>
                </a:solidFill>
              </a:rPr>
              <a:t> op ’t Hof</a:t>
            </a:r>
          </a:p>
          <a:p>
            <a:pPr lvl="0" algn="ctr" defTabSz="457200">
              <a:defRPr/>
            </a:pPr>
            <a:r>
              <a:rPr lang="nl-NL" sz="1050" dirty="0">
                <a:solidFill>
                  <a:schemeClr val="accent1">
                    <a:lumMod val="75000"/>
                  </a:schemeClr>
                </a:solidFill>
              </a:rPr>
              <a:t>Fotografie: Joke Bot</a:t>
            </a:r>
            <a:endParaRPr lang="nl-NL" sz="1050" dirty="0">
              <a:solidFill>
                <a:prstClr val="black"/>
              </a:solidFill>
            </a:endParaRPr>
          </a:p>
        </p:txBody>
      </p:sp>
      <p:pic>
        <p:nvPicPr>
          <p:cNvPr id="24" name="Picture 23">
            <a:extLst>
              <a:ext uri="{FF2B5EF4-FFF2-40B4-BE49-F238E27FC236}">
                <a16:creationId xmlns:a16="http://schemas.microsoft.com/office/drawing/2014/main" id="{E2C4DB92-A330-4FA4-AB99-B796A3ECC4A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938687" y="205964"/>
            <a:ext cx="910460" cy="716825"/>
          </a:xfrm>
          <a:prstGeom prst="rect">
            <a:avLst/>
          </a:prstGeom>
        </p:spPr>
      </p:pic>
    </p:spTree>
    <p:extLst>
      <p:ext uri="{BB962C8B-B14F-4D97-AF65-F5344CB8AC3E}">
        <p14:creationId xmlns:p14="http://schemas.microsoft.com/office/powerpoint/2010/main" val="3455804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0892A-58C8-4403-BBF7-49CCADBC76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6742" y="2575815"/>
            <a:ext cx="6555622" cy="1467678"/>
          </a:xfrm>
          <a:prstGeom prst="rect">
            <a:avLst/>
          </a:prstGeom>
        </p:spPr>
      </p:pic>
    </p:spTree>
    <p:extLst>
      <p:ext uri="{BB962C8B-B14F-4D97-AF65-F5344CB8AC3E}">
        <p14:creationId xmlns:p14="http://schemas.microsoft.com/office/powerpoint/2010/main" val="185910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3D2E2-A68F-4D50-8B10-B74107440A4E}"/>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6" name="Tijdelijke aanduiding voor inhoud 2">
            <a:extLst>
              <a:ext uri="{FF2B5EF4-FFF2-40B4-BE49-F238E27FC236}">
                <a16:creationId xmlns:a16="http://schemas.microsoft.com/office/drawing/2014/main" id="{7BFBE3BE-D642-4385-8880-730D7F16CADF}"/>
              </a:ext>
            </a:extLst>
          </p:cNvPr>
          <p:cNvSpPr txBox="1">
            <a:spLocks/>
          </p:cNvSpPr>
          <p:nvPr/>
        </p:nvSpPr>
        <p:spPr>
          <a:xfrm>
            <a:off x="687897" y="1308683"/>
            <a:ext cx="8093032" cy="42502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In dit jaarverslag 2019 vieren we de topprestaties van de Space Station studenten die naast hun podiumkwaliteiten ook een meervoudige beperking met zich meedragen.</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1" i="0" u="none" strike="noStrike" kern="1200" cap="none" spc="0" normalizeH="0" baseline="0" noProof="0" dirty="0">
                <a:ln>
                  <a:noFill/>
                </a:ln>
                <a:solidFill>
                  <a:srgbClr val="632E62"/>
                </a:solidFill>
                <a:effectLst/>
                <a:uLnTx/>
                <a:uFillTx/>
                <a:latin typeface="Trebuchet MS" panose="020B0603020202020204"/>
                <a:ea typeface="+mn-ea"/>
                <a:cs typeface="+mn-cs"/>
              </a:rPr>
              <a:t>Doelbewust </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 </a:t>
            </a:r>
            <a:b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b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Space Station heeft als doel talenten in de schijnwerpers te zetten en voor het voetlicht te brengen, zodat de ontdekkingsreizigers zelf hun krachten ontdekken en hun mogelijkheden. Space Station ontwikkelt een leerweg voor (jong) volwassen studenten met een meervoudige beperking. De lessen zijn gegoten in de vorm van doe-het-zelf toneelworkshops. In dit verslag geven we een overzicht van de kennis, de vaardigheden en de houding waaruit je als student kunt putten om je MBO diploma te halen. MBO diploma? Ja – Meervoudig Beperkt Oh Oh Oh!</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Doelbewust klopt de organisatie aan bij reguliere onderwijsinstellingen, zodat de studenten hun rol in de maatschappij vrijuit kunnen spelen. Met speciale dank aan Scholengemeenschap Pontes Pieter Zeeman voor de goede samenwerking. </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1" i="0" u="none" strike="noStrike" kern="1200" cap="none" spc="0" normalizeH="0" baseline="0" noProof="0" dirty="0">
                <a:ln>
                  <a:noFill/>
                </a:ln>
                <a:solidFill>
                  <a:srgbClr val="632E62"/>
                </a:solidFill>
                <a:effectLst/>
                <a:uLnTx/>
                <a:uFillTx/>
                <a:latin typeface="Trebuchet MS" panose="020B0603020202020204"/>
                <a:ea typeface="+mn-ea"/>
                <a:cs typeface="+mn-cs"/>
              </a:rPr>
              <a:t>Ruimte</a:t>
            </a:r>
            <a:b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b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In 2019 was er bij de toneellessen ruimte voor ontmoeting en ruimte voor de scheppende kracht in jezelf. </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Ruimte voor ontmoeting geldt als een van de belangrijkste uitgangspunten van de toneelschool. Daarbij gaat het erom studenten in de gelegenheid te stellen om contacten met anderen op te bouwen, vriendschappen te  sluiten, onderdeel te zijn van een scholengemeenschap en nieuwe maatschappelijke rollen te kunnen oefenen en omarmen. Het betekent ook nieuwe ruimtes ontdekken bij een schoolexcursie, zoals dat gebeurde met de prachtige belevingsruimte bij Hotel-Congrescentrum De Zeeuwse Stromen.</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Ruimte voor de scheppende kracht in jezelf benadrukt de methodiek van Space Station: creatief omgaan met elkaar en met de  theatrale middelen die we inzetten bij de grotendeels tekstloze toneellessen: schimmenspel,  poppenspel, poëzie, (live)muziek, body painting, mime, fotografie, schilderen etc. Dit verslag toont deze ontmoetingen en middelen, allemaal tot stand gekomen gedurende het huidige project </a:t>
            </a:r>
            <a:r>
              <a:rPr kumimoji="0" lang="nl-NL" sz="1200" b="0" i="1" u="none" strike="noStrike" kern="1200" cap="none" spc="0" normalizeH="0" baseline="0" noProof="0" dirty="0">
                <a:ln>
                  <a:noFill/>
                </a:ln>
                <a:solidFill>
                  <a:srgbClr val="632E62"/>
                </a:solidFill>
                <a:effectLst/>
                <a:uLnTx/>
                <a:uFillTx/>
                <a:latin typeface="Trebuchet MS" panose="020B0603020202020204"/>
                <a:ea typeface="+mn-ea"/>
                <a:cs typeface="+mn-cs"/>
              </a:rPr>
              <a:t>Space Station Light</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Tenslotte biedt het jaarverslag inzicht in  enkele nieuw ontwikkelde toneelworkshops die een hoogtepunt vormden in het lesprogramma van het afgelopen jaar. </a:t>
            </a:r>
            <a:endParaRPr kumimoji="0" lang="nl-NL"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2278F">
                  <a:lumMod val="75000"/>
                </a:srgbClr>
              </a:buClr>
              <a:buSzPct val="80000"/>
              <a:buFont typeface="Wingdings 3" charset="2"/>
              <a:buNone/>
              <a:tabLst/>
              <a:defRPr/>
            </a:pPr>
            <a:endParaRPr kumimoji="0" lang="nl-NL" sz="12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962F56CF-5C68-47A7-8C98-7C2CA53BAB0E}"/>
              </a:ext>
            </a:extLst>
          </p:cNvPr>
          <p:cNvSpPr/>
          <p:nvPr/>
        </p:nvSpPr>
        <p:spPr>
          <a:xfrm>
            <a:off x="872455" y="293616"/>
            <a:ext cx="6718505" cy="769441"/>
          </a:xfrm>
          <a:prstGeom prst="rect">
            <a:avLst/>
          </a:prstGeom>
        </p:spPr>
        <p:txBody>
          <a:bodyPr wrap="square">
            <a:spAutoFit/>
          </a:bodyPr>
          <a:lstStyle/>
          <a:p>
            <a:r>
              <a:rPr lang="nl-NL" sz="4400" b="1" dirty="0">
                <a:solidFill>
                  <a:srgbClr val="92278F">
                    <a:lumMod val="75000"/>
                  </a:srgbClr>
                </a:solidFill>
                <a:ea typeface="+mj-ea"/>
                <a:cs typeface="+mj-cs"/>
              </a:rPr>
              <a:t>Introductie</a:t>
            </a:r>
            <a:endParaRPr lang="nl-NL" b="1" dirty="0"/>
          </a:p>
        </p:txBody>
      </p:sp>
      <p:pic>
        <p:nvPicPr>
          <p:cNvPr id="7" name="Afbeelding 15">
            <a:extLst>
              <a:ext uri="{FF2B5EF4-FFF2-40B4-BE49-F238E27FC236}">
                <a16:creationId xmlns:a16="http://schemas.microsoft.com/office/drawing/2014/main" id="{B702A946-EAB0-49E9-8365-10340AEE1153}"/>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Tree>
    <p:extLst>
      <p:ext uri="{BB962C8B-B14F-4D97-AF65-F5344CB8AC3E}">
        <p14:creationId xmlns:p14="http://schemas.microsoft.com/office/powerpoint/2010/main" val="107736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A0CD414-64BE-461E-B8FB-A4E9AD8A502A}"/>
              </a:ext>
            </a:extLst>
          </p:cNvPr>
          <p:cNvPicPr>
            <a:picLocks noGrp="1" noChangeAspect="1" noChangeArrowheads="1"/>
          </p:cNvPicPr>
          <p:nvPr>
            <p:ph sz="quarter" idx="13"/>
          </p:nvPr>
        </p:nvPicPr>
        <p:blipFill rotWithShape="1">
          <a:blip r:embed="rId2" cstate="email">
            <a:extLst>
              <a:ext uri="{28A0092B-C50C-407E-A947-70E740481C1C}">
                <a14:useLocalDpi xmlns:a14="http://schemas.microsoft.com/office/drawing/2010/main"/>
              </a:ext>
            </a:extLst>
          </a:blip>
          <a:srcRect r="-1"/>
          <a:stretch/>
        </p:blipFill>
        <p:spPr bwMode="auto">
          <a:xfrm>
            <a:off x="20" y="10"/>
            <a:ext cx="12188932" cy="5478439"/>
          </a:xfrm>
          <a:custGeom>
            <a:avLst/>
            <a:gdLst/>
            <a:ahLst/>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a:solidFill>
            <a:srgbClr val="FFFFFF">
              <a:shade val="85000"/>
            </a:srgbClr>
          </a:solidFill>
          <a:effectLst>
            <a:outerShdw dist="35921" dir="2700000" algn="ctr" rotWithShape="0">
              <a:schemeClr val="bg2"/>
            </a:outerShdw>
            <a:reflection blurRad="6350" stA="52000" endA="300" endPos="3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01E8AED-F47E-43D2-B49A-7B55903D093A}"/>
              </a:ext>
            </a:extLst>
          </p:cNvPr>
          <p:cNvSpPr>
            <a:spLocks noGrp="1"/>
          </p:cNvSpPr>
          <p:nvPr>
            <p:ph type="ctrTitle"/>
          </p:nvPr>
        </p:nvSpPr>
        <p:spPr>
          <a:xfrm>
            <a:off x="-111285" y="3966238"/>
            <a:ext cx="8353947" cy="614587"/>
          </a:xfrm>
          <a:effectLst>
            <a:outerShdw blurRad="50800" dist="38100" dir="2700000" algn="tl" rotWithShape="0">
              <a:prstClr val="black">
                <a:alpha val="40000"/>
              </a:prstClr>
            </a:outerShdw>
          </a:effectLst>
        </p:spPr>
        <p:txBody>
          <a:bodyPr anchor="ctr">
            <a:noAutofit/>
          </a:bodyPr>
          <a:lstStyle/>
          <a:p>
            <a:pPr lvl="0" defTabSz="457200">
              <a:spcBef>
                <a:spcPts val="0"/>
              </a:spcBef>
              <a:defRPr/>
            </a:pPr>
            <a:r>
              <a:rPr lang="nl-NL" sz="4400" b="1" dirty="0">
                <a:solidFill>
                  <a:schemeClr val="bg1"/>
                </a:solidFill>
                <a:effectLst>
                  <a:outerShdw blurRad="38100" dist="38100" dir="2700000" algn="tl">
                    <a:srgbClr val="000000">
                      <a:alpha val="43137"/>
                    </a:srgbClr>
                  </a:outerShdw>
                </a:effectLst>
                <a:latin typeface="Trebuchet MS" panose="020B0603020202020204"/>
              </a:rPr>
              <a:t>Ruimte voor ontmoeting</a:t>
            </a:r>
            <a:endParaRPr lang="nl-NL" sz="4400" b="1" dirty="0">
              <a:solidFill>
                <a:schemeClr val="bg1"/>
              </a:solidFill>
              <a:effectLst>
                <a:outerShdw blurRad="38100" dist="38100" dir="2700000" algn="tl">
                  <a:srgbClr val="000000">
                    <a:alpha val="43137"/>
                  </a:srgbClr>
                </a:outerShdw>
              </a:effectLst>
            </a:endParaRPr>
          </a:p>
        </p:txBody>
      </p:sp>
      <p:sp>
        <p:nvSpPr>
          <p:cNvPr id="5" name="Rechthoek 4">
            <a:extLst>
              <a:ext uri="{FF2B5EF4-FFF2-40B4-BE49-F238E27FC236}">
                <a16:creationId xmlns:a16="http://schemas.microsoft.com/office/drawing/2014/main" id="{508B9A6F-9981-4E23-B7A3-BAF904C2ED30}"/>
              </a:ext>
            </a:extLst>
          </p:cNvPr>
          <p:cNvSpPr/>
          <p:nvPr/>
        </p:nvSpPr>
        <p:spPr>
          <a:xfrm>
            <a:off x="0" y="5998675"/>
            <a:ext cx="9655727" cy="138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ubtitle 2">
            <a:extLst>
              <a:ext uri="{FF2B5EF4-FFF2-40B4-BE49-F238E27FC236}">
                <a16:creationId xmlns:a16="http://schemas.microsoft.com/office/drawing/2014/main" id="{B9DD5D88-451A-4F18-A951-5695B8B0423D}"/>
              </a:ext>
            </a:extLst>
          </p:cNvPr>
          <p:cNvSpPr>
            <a:spLocks noGrp="1"/>
          </p:cNvSpPr>
          <p:nvPr>
            <p:ph type="subTitle" idx="1"/>
          </p:nvPr>
        </p:nvSpPr>
        <p:spPr>
          <a:xfrm>
            <a:off x="369548" y="5070828"/>
            <a:ext cx="9504294" cy="1464195"/>
          </a:xfrm>
        </p:spPr>
        <p:txBody>
          <a:bodyPr>
            <a:noAutofit/>
          </a:bodyPr>
          <a:lstStyle/>
          <a:p>
            <a:pPr lvl="0" algn="l">
              <a:spcBef>
                <a:spcPts val="0"/>
              </a:spcBef>
              <a:defRPr/>
            </a:pPr>
            <a:r>
              <a:rPr lang="nl-NL" sz="1200" dirty="0">
                <a:solidFill>
                  <a:srgbClr val="632E62"/>
                </a:solidFill>
                <a:latin typeface="Trebuchet MS" panose="020B0603020202020204" pitchFamily="34" charset="0"/>
              </a:rPr>
              <a:t>Bij Space Station kun je studiepunten verdienen door inzet te tonen in het contact met anderen. Hier zie je hoe Janneke de Jonge daar cum laude in slaagt door het welkom dat zij biedt aan gastzanger Merijn Dijkstra van Diva Dichtbij. Het thema van de workshop was ‘Toonaangevend’, het ontdekken van je eigen (toon)aard. Bezoek Space Station Facebook pagina om de video te bekijken:   </a:t>
            </a:r>
            <a:r>
              <a:rPr lang="nl-NL" sz="1200" dirty="0">
                <a:solidFill>
                  <a:srgbClr val="632E62"/>
                </a:solidFill>
                <a:latin typeface="Trebuchet MS" panose="020B0603020202020204" pitchFamily="34" charset="0"/>
                <a:hlinkClick r:id="rId3">
                  <a:extLst>
                    <a:ext uri="{A12FA001-AC4F-418D-AE19-62706E023703}">
                      <ahyp:hlinkClr xmlns:ahyp="http://schemas.microsoft.com/office/drawing/2018/hyperlinkcolor" val="tx"/>
                    </a:ext>
                  </a:extLst>
                </a:hlinkClick>
              </a:rPr>
              <a:t>https://www.facebook.com/pages/Space-Station/282352678511643?ref=tn_tnmn</a:t>
            </a:r>
            <a:r>
              <a:rPr lang="nl-NL" sz="1200" dirty="0">
                <a:solidFill>
                  <a:srgbClr val="632E62"/>
                </a:solidFill>
                <a:latin typeface="Trebuchet MS" panose="020B0603020202020204" pitchFamily="34" charset="0"/>
              </a:rPr>
              <a:t> </a:t>
            </a:r>
          </a:p>
          <a:p>
            <a:pPr lvl="0" algn="l" defTabSz="457200">
              <a:lnSpc>
                <a:spcPct val="100000"/>
              </a:lnSpc>
              <a:spcBef>
                <a:spcPts val="0"/>
              </a:spcBef>
              <a:defRPr/>
            </a:pPr>
            <a:r>
              <a:rPr lang="nl-NL" sz="1200" dirty="0">
                <a:solidFill>
                  <a:srgbClr val="632E62"/>
                </a:solidFill>
                <a:latin typeface="Trebuchet MS" panose="020B0603020202020204" pitchFamily="34" charset="0"/>
              </a:rPr>
              <a:t> </a:t>
            </a:r>
          </a:p>
          <a:p>
            <a:pPr lvl="0" algn="l">
              <a:spcBef>
                <a:spcPts val="0"/>
              </a:spcBef>
              <a:defRPr/>
            </a:pPr>
            <a:r>
              <a:rPr lang="nl-NL" sz="1200" dirty="0">
                <a:solidFill>
                  <a:srgbClr val="632E62"/>
                </a:solidFill>
                <a:latin typeface="Trebuchet MS" panose="020B0603020202020204" pitchFamily="34" charset="0"/>
              </a:rPr>
              <a:t>Uit de digitale feedback: “Weer zo’n geweldig thema. Onuitputtelijk en inspirerend is Space Station. You are the best! “  (J.Stein). Bedankt aan iedereen die meedoet met onze online conversaties. </a:t>
            </a:r>
            <a:endParaRPr lang="nl-NL" sz="1200" dirty="0">
              <a:solidFill>
                <a:schemeClr val="bg1"/>
              </a:solidFill>
              <a:latin typeface="Trebuchet MS" panose="020B0603020202020204" pitchFamily="34" charset="0"/>
            </a:endParaRPr>
          </a:p>
        </p:txBody>
      </p:sp>
      <p:pic>
        <p:nvPicPr>
          <p:cNvPr id="7" name="Afbeelding 6">
            <a:extLst>
              <a:ext uri="{FF2B5EF4-FFF2-40B4-BE49-F238E27FC236}">
                <a16:creationId xmlns:a16="http://schemas.microsoft.com/office/drawing/2014/main" id="{6081F781-C126-4481-B82B-CFB0D81EE87B}"/>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Tree>
    <p:extLst>
      <p:ext uri="{BB962C8B-B14F-4D97-AF65-F5344CB8AC3E}">
        <p14:creationId xmlns:p14="http://schemas.microsoft.com/office/powerpoint/2010/main" val="176839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5C3FFAF2-7D35-4461-A616-E74F315483E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73728" y="93411"/>
            <a:ext cx="8668512" cy="6857990"/>
          </a:xfrm>
          <a:prstGeom prst="rect">
            <a:avLst/>
          </a:prstGeom>
          <a:solidFill>
            <a:srgbClr val="FFFFFF">
              <a:shade val="85000"/>
            </a:srgb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615813-46CE-40B1-8542-31B8C7520F15}"/>
              </a:ext>
            </a:extLst>
          </p:cNvPr>
          <p:cNvSpPr>
            <a:spLocks noGrp="1"/>
          </p:cNvSpPr>
          <p:nvPr>
            <p:ph type="ctrTitle"/>
          </p:nvPr>
        </p:nvSpPr>
        <p:spPr>
          <a:xfrm>
            <a:off x="2571104" y="646248"/>
            <a:ext cx="8867923" cy="738220"/>
          </a:xfrm>
          <a:effectLst>
            <a:outerShdw blurRad="50800" dist="38100" dir="2700000" algn="tl" rotWithShape="0">
              <a:prstClr val="black">
                <a:alpha val="40000"/>
              </a:prstClr>
            </a:outerShdw>
          </a:effectLst>
        </p:spPr>
        <p:txBody>
          <a:bodyPr anchor="b">
            <a:noAutofit/>
          </a:bodyPr>
          <a:lstStyle/>
          <a:p>
            <a:pPr lvl="0" algn="l" defTabSz="457200">
              <a:lnSpc>
                <a:spcPct val="100000"/>
              </a:lnSpc>
              <a:spcBef>
                <a:spcPts val="0"/>
              </a:spcBef>
              <a:defRPr/>
            </a:pPr>
            <a:r>
              <a:rPr lang="nl-NL" sz="3200" b="1" dirty="0">
                <a:latin typeface="Trebuchet MS" panose="020B0603020202020204"/>
              </a:rPr>
              <a:t>Ruimte voor de scheppende kracht in jezelf </a:t>
            </a:r>
            <a:endParaRPr lang="nl-NL" sz="3200" b="1" dirty="0"/>
          </a:p>
        </p:txBody>
      </p:sp>
      <p:sp>
        <p:nvSpPr>
          <p:cNvPr id="3" name="Subtitle 2">
            <a:extLst>
              <a:ext uri="{FF2B5EF4-FFF2-40B4-BE49-F238E27FC236}">
                <a16:creationId xmlns:a16="http://schemas.microsoft.com/office/drawing/2014/main" id="{BC1A32AE-30D6-48F7-AAB3-6AD64E724E9A}"/>
              </a:ext>
            </a:extLst>
          </p:cNvPr>
          <p:cNvSpPr>
            <a:spLocks noGrp="1"/>
          </p:cNvSpPr>
          <p:nvPr>
            <p:ph type="subTitle" idx="1"/>
          </p:nvPr>
        </p:nvSpPr>
        <p:spPr>
          <a:xfrm>
            <a:off x="10622071" y="3180272"/>
            <a:ext cx="1274982" cy="2480243"/>
          </a:xfrm>
          <a:solidFill>
            <a:srgbClr val="BCBCBC"/>
          </a:solidFill>
        </p:spPr>
        <p:txBody>
          <a:bodyPr>
            <a:noAutofit/>
          </a:bodyPr>
          <a:lstStyle/>
          <a:p>
            <a:pPr algn="l">
              <a:lnSpc>
                <a:spcPct val="120000"/>
              </a:lnSpc>
            </a:pPr>
            <a:r>
              <a:rPr lang="nl-NL" sz="1200" dirty="0">
                <a:solidFill>
                  <a:schemeClr val="bg1"/>
                </a:solidFill>
                <a:latin typeface="Trebuchet MS" panose="020B0603020202020204"/>
              </a:rPr>
              <a:t>Babette Heijboer weet de ruimte voor ontmoeting en de ruimte voor de scheppende kracht in jezelf goed te benutten tijdens de toneellessen.</a:t>
            </a:r>
          </a:p>
          <a:p>
            <a:pPr algn="l"/>
            <a:endParaRPr lang="nl-NL" sz="1200" dirty="0">
              <a:solidFill>
                <a:schemeClr val="bg1"/>
              </a:solidFill>
              <a:latin typeface="Trebuchet MS" panose="020B0603020202020204"/>
            </a:endParaRPr>
          </a:p>
          <a:p>
            <a:pPr algn="l"/>
            <a:endParaRPr lang="nl-NL" sz="1200" dirty="0">
              <a:solidFill>
                <a:schemeClr val="bg1"/>
              </a:solidFill>
              <a:latin typeface="Trebuchet MS" panose="020B0603020202020204"/>
            </a:endParaRPr>
          </a:p>
          <a:p>
            <a:pPr algn="l"/>
            <a:endParaRPr lang="nl-NL" sz="1200" dirty="0">
              <a:solidFill>
                <a:schemeClr val="bg1"/>
              </a:solidFill>
              <a:latin typeface="Trebuchet MS" panose="020B0603020202020204"/>
            </a:endParaRPr>
          </a:p>
          <a:p>
            <a:pPr algn="l"/>
            <a:endParaRPr lang="nl-NL" sz="1200" dirty="0">
              <a:solidFill>
                <a:schemeClr val="bg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Tijdelijke aanduiding voor inhoud 10">
            <a:extLst>
              <a:ext uri="{FF2B5EF4-FFF2-40B4-BE49-F238E27FC236}">
                <a16:creationId xmlns:a16="http://schemas.microsoft.com/office/drawing/2014/main" id="{3564D1F7-9407-4617-BD56-F368391E46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760" y="3186816"/>
            <a:ext cx="1945908" cy="137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ijdelijke aanduiding voor inhoud 3">
            <a:extLst>
              <a:ext uri="{FF2B5EF4-FFF2-40B4-BE49-F238E27FC236}">
                <a16:creationId xmlns:a16="http://schemas.microsoft.com/office/drawing/2014/main" id="{1BF37CBA-CCE2-4132-9C70-49778F7D3A8C}"/>
              </a:ext>
            </a:extLst>
          </p:cNvPr>
          <p:cNvSpPr txBox="1">
            <a:spLocks/>
          </p:cNvSpPr>
          <p:nvPr/>
        </p:nvSpPr>
        <p:spPr>
          <a:xfrm>
            <a:off x="2562145" y="1582330"/>
            <a:ext cx="3885283" cy="54624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1" i="0" u="none" strike="noStrike" kern="1200" cap="none" spc="0" normalizeH="0" baseline="0" noProof="0" dirty="0">
                <a:ln>
                  <a:noFill/>
                </a:ln>
                <a:solidFill>
                  <a:srgbClr val="E7E6E6"/>
                </a:solidFill>
                <a:effectLst/>
                <a:uLnTx/>
                <a:uFillTx/>
                <a:latin typeface="Trebuchet MS" panose="020B0603020202020204" pitchFamily="34" charset="0"/>
                <a:ea typeface="+mn-ea"/>
                <a:cs typeface="+mn-cs"/>
              </a:rPr>
              <a:t>Kwaliteiten komen aan het licht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0" u="none" strike="noStrike" kern="1200" cap="none" spc="0" normalizeH="0" baseline="0" noProof="0" dirty="0">
                <a:ln>
                  <a:noFill/>
                </a:ln>
                <a:solidFill>
                  <a:srgbClr val="E7E6E6"/>
                </a:solidFill>
                <a:effectLst/>
                <a:uLnTx/>
                <a:uFillTx/>
                <a:latin typeface="Trebuchet MS" panose="020B0603020202020204" pitchFamily="34" charset="0"/>
                <a:ea typeface="+mn-ea"/>
                <a:cs typeface="+mn-cs"/>
              </a:rPr>
              <a:t>Donderdag was er bij Space Station </a:t>
            </a:r>
            <a:r>
              <a:rPr kumimoji="0" lang="nl-NL" sz="1200" b="0" i="1" u="none" strike="noStrike" kern="1200" cap="none" spc="0" normalizeH="0" baseline="0" noProof="0" dirty="0">
                <a:ln>
                  <a:noFill/>
                </a:ln>
                <a:solidFill>
                  <a:srgbClr val="E7E6E6"/>
                </a:solidFill>
                <a:effectLst/>
                <a:uLnTx/>
                <a:uFillTx/>
                <a:latin typeface="Trebuchet MS" panose="020B0603020202020204" pitchFamily="34" charset="0"/>
                <a:ea typeface="+mn-ea"/>
                <a:cs typeface="+mn-cs"/>
              </a:rPr>
              <a:t>De Aftrap </a:t>
            </a:r>
            <a:r>
              <a:rPr kumimoji="0" lang="nl-NL" sz="1200" b="0" i="0" u="none" strike="noStrike" kern="1200" cap="none" spc="0" normalizeH="0" baseline="0" noProof="0" dirty="0">
                <a:ln>
                  <a:noFill/>
                </a:ln>
                <a:solidFill>
                  <a:srgbClr val="E7E6E6"/>
                </a:solidFill>
                <a:effectLst/>
                <a:uLnTx/>
                <a:uFillTx/>
                <a:latin typeface="Trebuchet MS" panose="020B0603020202020204" pitchFamily="34" charset="0"/>
                <a:ea typeface="+mn-ea"/>
                <a:cs typeface="+mn-cs"/>
              </a:rPr>
              <a:t>voor het nieuwe jaar. De wereld was nog wit toen het belofteteam van Space Station haar entree maakte, samen met de sneeuwmannen. De laatsten hadden nog een likje verf nodig voor het clubtenue. De training bestond uit een sneeuwballengevecht en instructies op het scherm in een schimmenspel – heel goed uitgevoerd door vrijwilliger Iris Ligterink samen met de voetbalvrouwen van de Pontes. Via de Dug Out kwamen de spelers onder luide muziek het groene veld op. Er waren meerdere ballen in de lucht. Ze werden door de studenten vlot ingetikt, gevolgd door de wave. In de finale kwamen ieders persoonlijke kwaliteiten aan het licht.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2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Beleven en leren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mogelijkheden creëren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 allerlei mogelijke sferen.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Licht, klank, geuren en kleuren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er mocht en kon van alles gebeuren</a:t>
            </a:r>
            <a:r>
              <a:rPr kumimoji="0" lang="nl-NL"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br>
              <a:rPr kumimoji="0" lang="nl-NL"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br>
            <a:br>
              <a:rPr kumimoji="0" lang="nl-NL"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br>
            <a:r>
              <a:rPr kumimoji="0" lang="nl-NL" sz="1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Joke Bot</a:t>
            </a:r>
          </a:p>
        </p:txBody>
      </p:sp>
      <p:pic>
        <p:nvPicPr>
          <p:cNvPr id="16" name="Afbeelding 15">
            <a:extLst>
              <a:ext uri="{FF2B5EF4-FFF2-40B4-BE49-F238E27FC236}">
                <a16:creationId xmlns:a16="http://schemas.microsoft.com/office/drawing/2014/main" id="{428A6F36-04DD-45E3-BED3-60EF52E65D6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pic>
        <p:nvPicPr>
          <p:cNvPr id="19" name="Content Placeholder 4">
            <a:extLst>
              <a:ext uri="{FF2B5EF4-FFF2-40B4-BE49-F238E27FC236}">
                <a16:creationId xmlns:a16="http://schemas.microsoft.com/office/drawing/2014/main" id="{3C10A90C-FFF4-4ED5-BDE2-8D320714479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760" y="4954194"/>
            <a:ext cx="1937197" cy="1768060"/>
          </a:xfrm>
          <a:prstGeom prst="rect">
            <a:avLst/>
          </a:prstGeom>
        </p:spPr>
      </p:pic>
      <p:pic>
        <p:nvPicPr>
          <p:cNvPr id="18" name="Content Placeholder 9">
            <a:extLst>
              <a:ext uri="{FF2B5EF4-FFF2-40B4-BE49-F238E27FC236}">
                <a16:creationId xmlns:a16="http://schemas.microsoft.com/office/drawing/2014/main" id="{6A19D8B9-D152-42C1-9F6B-3E0074AFB0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
          <a:stretch/>
        </p:blipFill>
        <p:spPr>
          <a:xfrm>
            <a:off x="143934" y="41603"/>
            <a:ext cx="1932715" cy="1209289"/>
          </a:xfrm>
          <a:prstGeom prst="rect">
            <a:avLst/>
          </a:prstGeom>
        </p:spPr>
      </p:pic>
      <p:pic>
        <p:nvPicPr>
          <p:cNvPr id="23" name="Content Placeholder 7">
            <a:extLst>
              <a:ext uri="{FF2B5EF4-FFF2-40B4-BE49-F238E27FC236}">
                <a16:creationId xmlns:a16="http://schemas.microsoft.com/office/drawing/2014/main" id="{904CB3F6-F5C0-4DB7-8EB7-00B2FE29BF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450" y="1451156"/>
            <a:ext cx="1963024" cy="1548858"/>
          </a:xfrm>
          <a:prstGeom prst="rect">
            <a:avLst/>
          </a:prstGeom>
        </p:spPr>
      </p:pic>
    </p:spTree>
    <p:extLst>
      <p:ext uri="{BB962C8B-B14F-4D97-AF65-F5344CB8AC3E}">
        <p14:creationId xmlns:p14="http://schemas.microsoft.com/office/powerpoint/2010/main" val="323590320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34DC8-947C-4EA1-91EC-55E0FF1E94C2}"/>
              </a:ext>
            </a:extLst>
          </p:cNvPr>
          <p:cNvSpPr>
            <a:spLocks noGrp="1"/>
          </p:cNvSpPr>
          <p:nvPr>
            <p:ph type="title"/>
          </p:nvPr>
        </p:nvSpPr>
        <p:spPr>
          <a:xfrm>
            <a:off x="1902047" y="527238"/>
            <a:ext cx="6077674" cy="1644252"/>
          </a:xfrm>
        </p:spPr>
        <p:txBody>
          <a:bodyPr>
            <a:normAutofit/>
          </a:bodyPr>
          <a:lstStyle/>
          <a:p>
            <a:pPr algn="ctr"/>
            <a:r>
              <a:rPr lang="nl-NL" sz="3200" b="1" dirty="0"/>
              <a:t>  Elke mogelijkheid benutten</a:t>
            </a:r>
          </a:p>
        </p:txBody>
      </p:sp>
      <p:pic>
        <p:nvPicPr>
          <p:cNvPr id="3" name="Afbeelding 2">
            <a:extLst>
              <a:ext uri="{FF2B5EF4-FFF2-40B4-BE49-F238E27FC236}">
                <a16:creationId xmlns:a16="http://schemas.microsoft.com/office/drawing/2014/main" id="{58D7DFF3-3F7F-4999-93E4-3442AC0F63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60147" y="0"/>
            <a:ext cx="4053840" cy="6870596"/>
          </a:xfrm>
          <a:prstGeom prst="rect">
            <a:avLst/>
          </a:prstGeom>
        </p:spPr>
      </p:pic>
      <p:sp>
        <p:nvSpPr>
          <p:cNvPr id="5" name="Tekstvak 4">
            <a:extLst>
              <a:ext uri="{FF2B5EF4-FFF2-40B4-BE49-F238E27FC236}">
                <a16:creationId xmlns:a16="http://schemas.microsoft.com/office/drawing/2014/main" id="{34CFB8E8-596D-40B5-B765-3D91C0C9B5A4}"/>
              </a:ext>
            </a:extLst>
          </p:cNvPr>
          <p:cNvSpPr txBox="1"/>
          <p:nvPr/>
        </p:nvSpPr>
        <p:spPr>
          <a:xfrm>
            <a:off x="2390862" y="4915949"/>
            <a:ext cx="5408433" cy="1754326"/>
          </a:xfrm>
          <a:prstGeom prst="rect">
            <a:avLst/>
          </a:prstGeom>
          <a:noFill/>
        </p:spPr>
        <p:txBody>
          <a:bodyPr wrap="square" rtlCol="0">
            <a:spAutoFit/>
          </a:bodyPr>
          <a:lstStyle/>
          <a:p>
            <a:pPr defTabSz="457200">
              <a:defRPr/>
            </a:pPr>
            <a:r>
              <a:rPr lang="nl-NL" sz="1200" dirty="0">
                <a:solidFill>
                  <a:srgbClr val="632E62"/>
                </a:solidFill>
              </a:rPr>
              <a:t>Een onderdeel van de leerweg </a:t>
            </a:r>
            <a:r>
              <a:rPr lang="nl-NL" sz="1200" i="1" dirty="0">
                <a:solidFill>
                  <a:srgbClr val="632E62"/>
                </a:solidFill>
              </a:rPr>
              <a:t>Space Station Light </a:t>
            </a:r>
            <a:r>
              <a:rPr lang="nl-NL" sz="1200" dirty="0">
                <a:solidFill>
                  <a:srgbClr val="632E62"/>
                </a:solidFill>
              </a:rPr>
              <a:t>is aan studenten de kans te geven om in aanraking te komen met (belevings) theater uit het hele land. Bij Space Station maakt Irene Derkx kennis met nationale theatermakers als Job van der Wal met Mighty Impulse en Richard van Roessel met maestro class Luchtdirigeren en met gezelschappen als De Lachende Zon en Diva Dichtbij.  Ook </a:t>
            </a:r>
            <a:r>
              <a:rPr kumimoji="0" lang="nl-NL" sz="1200" b="0" i="0" u="none" strike="noStrike" kern="1200" cap="none" spc="0" normalizeH="0" baseline="0" noProof="0" dirty="0">
                <a:ln>
                  <a:noFill/>
                </a:ln>
                <a:solidFill>
                  <a:srgbClr val="632E62"/>
                </a:solidFill>
                <a:effectLst/>
                <a:uLnTx/>
                <a:uFillTx/>
                <a:latin typeface="Trebuchet MS" panose="020B0603020202020204"/>
                <a:ea typeface="+mn-ea"/>
                <a:cs typeface="+mn-cs"/>
              </a:rPr>
              <a:t>zijn de vrijwilligers getraind in de BIM muziek methodiek ontwikkeld door Patrick Meuldijk. Bij al deze verkenningen voegt Space Station zich in de landelijke EMB beweging, die staat voor Elke Mogelijkheid Benutten.  </a:t>
            </a:r>
            <a:endParaRPr kumimoji="0" lang="nl-NL"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Afbeelding 6">
            <a:extLst>
              <a:ext uri="{FF2B5EF4-FFF2-40B4-BE49-F238E27FC236}">
                <a16:creationId xmlns:a16="http://schemas.microsoft.com/office/drawing/2014/main" id="{9B59F23C-AB48-4D26-A273-246C586105FB}"/>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65343" y="3799947"/>
            <a:ext cx="2106005" cy="1536959"/>
          </a:xfrm>
          <a:prstGeom prst="rect">
            <a:avLst/>
          </a:prstGeom>
        </p:spPr>
      </p:pic>
      <p:pic>
        <p:nvPicPr>
          <p:cNvPr id="11" name="Afbeelding 10">
            <a:extLst>
              <a:ext uri="{FF2B5EF4-FFF2-40B4-BE49-F238E27FC236}">
                <a16:creationId xmlns:a16="http://schemas.microsoft.com/office/drawing/2014/main" id="{0CC99A54-6396-4BE6-BC63-13CAD2E8A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153" y="2701699"/>
            <a:ext cx="2264588" cy="1133524"/>
          </a:xfrm>
          <a:prstGeom prst="rect">
            <a:avLst/>
          </a:prstGeom>
        </p:spPr>
      </p:pic>
      <p:pic>
        <p:nvPicPr>
          <p:cNvPr id="10" name="Afbeelding 9">
            <a:extLst>
              <a:ext uri="{FF2B5EF4-FFF2-40B4-BE49-F238E27FC236}">
                <a16:creationId xmlns:a16="http://schemas.microsoft.com/office/drawing/2014/main" id="{8CEAD65E-8EB6-449C-9CA4-EE350DF6CAA1}"/>
              </a:ext>
            </a:extLst>
          </p:cNvPr>
          <p:cNvPicPr>
            <a:picLocks noChangeAspect="1"/>
          </p:cNvPicPr>
          <p:nvPr/>
        </p:nvPicPr>
        <p:blipFill>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107576" y="1248043"/>
            <a:ext cx="2157011" cy="1461161"/>
          </a:xfrm>
          <a:prstGeom prst="rect">
            <a:avLst/>
          </a:prstGeom>
        </p:spPr>
      </p:pic>
      <p:pic>
        <p:nvPicPr>
          <p:cNvPr id="12" name="Afbeelding 11">
            <a:extLst>
              <a:ext uri="{FF2B5EF4-FFF2-40B4-BE49-F238E27FC236}">
                <a16:creationId xmlns:a16="http://schemas.microsoft.com/office/drawing/2014/main" id="{60F26D21-BE7D-4625-8749-DFE50AE0B2F3}"/>
              </a:ext>
            </a:extLst>
          </p:cNvPr>
          <p:cNvPicPr>
            <a:picLocks noChangeAspect="1"/>
          </p:cNvPicPr>
          <p:nvPr/>
        </p:nvPicPr>
        <p:blipFill>
          <a:blip r:embed="rId9" cstate="email">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tretch>
            <a:fillRect/>
          </a:stretch>
        </p:blipFill>
        <p:spPr>
          <a:xfrm>
            <a:off x="-42468" y="5336906"/>
            <a:ext cx="2087148" cy="1565361"/>
          </a:xfrm>
          <a:prstGeom prst="rect">
            <a:avLst/>
          </a:prstGeom>
        </p:spPr>
      </p:pic>
      <p:pic>
        <p:nvPicPr>
          <p:cNvPr id="13" name="Afbeelding 12">
            <a:extLst>
              <a:ext uri="{FF2B5EF4-FFF2-40B4-BE49-F238E27FC236}">
                <a16:creationId xmlns:a16="http://schemas.microsoft.com/office/drawing/2014/main" id="{36241720-8D2F-454F-9D9F-482AB1B9DBC1}"/>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rcRect/>
          <a:stretch/>
        </p:blipFill>
        <p:spPr>
          <a:xfrm>
            <a:off x="-97207" y="0"/>
            <a:ext cx="2142623" cy="1453656"/>
          </a:xfrm>
          <a:prstGeom prst="rect">
            <a:avLst/>
          </a:prstGeom>
        </p:spPr>
      </p:pic>
      <p:sp>
        <p:nvSpPr>
          <p:cNvPr id="6" name="Tekstvak 5">
            <a:extLst>
              <a:ext uri="{FF2B5EF4-FFF2-40B4-BE49-F238E27FC236}">
                <a16:creationId xmlns:a16="http://schemas.microsoft.com/office/drawing/2014/main" id="{8360305A-8ED6-471A-8505-9B6E82AD5BD5}"/>
              </a:ext>
            </a:extLst>
          </p:cNvPr>
          <p:cNvSpPr txBox="1"/>
          <p:nvPr/>
        </p:nvSpPr>
        <p:spPr>
          <a:xfrm>
            <a:off x="883253" y="67464"/>
            <a:ext cx="111279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Trebuchet MS" panose="020B0603020202020204"/>
                <a:ea typeface="+mn-ea"/>
                <a:cs typeface="+mn-cs"/>
              </a:rPr>
              <a:t>Diva Dichtbij</a:t>
            </a:r>
          </a:p>
        </p:txBody>
      </p:sp>
      <p:sp>
        <p:nvSpPr>
          <p:cNvPr id="9" name="Tekstvak 8">
            <a:extLst>
              <a:ext uri="{FF2B5EF4-FFF2-40B4-BE49-F238E27FC236}">
                <a16:creationId xmlns:a16="http://schemas.microsoft.com/office/drawing/2014/main" id="{8949D921-D149-490A-B0B1-8819AF67711A}"/>
              </a:ext>
            </a:extLst>
          </p:cNvPr>
          <p:cNvSpPr txBox="1"/>
          <p:nvPr/>
        </p:nvSpPr>
        <p:spPr>
          <a:xfrm>
            <a:off x="589351" y="2357236"/>
            <a:ext cx="1411785"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Trebuchet MS" panose="020B0603020202020204"/>
                <a:ea typeface="+mn-ea"/>
                <a:cs typeface="+mn-cs"/>
              </a:rPr>
              <a:t>De Lachende Zon</a:t>
            </a:r>
          </a:p>
        </p:txBody>
      </p:sp>
      <p:sp>
        <p:nvSpPr>
          <p:cNvPr id="14" name="Tekstvak 13">
            <a:extLst>
              <a:ext uri="{FF2B5EF4-FFF2-40B4-BE49-F238E27FC236}">
                <a16:creationId xmlns:a16="http://schemas.microsoft.com/office/drawing/2014/main" id="{90022EB6-1F56-4322-ACB8-AA52EADF263F}"/>
              </a:ext>
            </a:extLst>
          </p:cNvPr>
          <p:cNvSpPr txBox="1"/>
          <p:nvPr/>
        </p:nvSpPr>
        <p:spPr>
          <a:xfrm>
            <a:off x="10684149" y="205964"/>
            <a:ext cx="124317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prstClr val="black"/>
                </a:solidFill>
                <a:effectLst/>
                <a:uLnTx/>
                <a:uFillTx/>
                <a:latin typeface="Trebuchet MS" panose="020B0603020202020204"/>
                <a:ea typeface="+mn-ea"/>
                <a:cs typeface="+mn-cs"/>
              </a:rPr>
              <a:t>Mighty</a:t>
            </a:r>
            <a:r>
              <a:rPr kumimoji="0" lang="nl-NL" sz="1200" b="0" i="0" u="none" strike="noStrike" kern="1200" cap="none" spc="0" normalizeH="0" baseline="0" noProof="0" dirty="0">
                <a:ln>
                  <a:noFill/>
                </a:ln>
                <a:solidFill>
                  <a:prstClr val="black"/>
                </a:solidFill>
                <a:effectLst/>
                <a:uLnTx/>
                <a:uFillTx/>
                <a:latin typeface="Trebuchet MS" panose="020B0603020202020204"/>
                <a:ea typeface="+mn-ea"/>
                <a:cs typeface="+mn-cs"/>
              </a:rPr>
              <a:t> Impulse </a:t>
            </a:r>
          </a:p>
        </p:txBody>
      </p:sp>
      <p:pic>
        <p:nvPicPr>
          <p:cNvPr id="16" name="Tijdelijke aanduiding voor inhoud 4">
            <a:extLst>
              <a:ext uri="{FF2B5EF4-FFF2-40B4-BE49-F238E27FC236}">
                <a16:creationId xmlns:a16="http://schemas.microsoft.com/office/drawing/2014/main" id="{41363AA2-392C-4E4E-8413-5F97CABF2D8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698063" y="1248043"/>
            <a:ext cx="4657855" cy="3473945"/>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926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F92314B-793D-44B9-A8AC-897BE703A42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6673" y="1577033"/>
            <a:ext cx="6618573" cy="3582556"/>
          </a:xfrm>
          <a:prstGeom prst="rect">
            <a:avLst/>
          </a:prstGeom>
          <a:ln w="9525">
            <a:solidFill>
              <a:schemeClr val="tx1"/>
            </a:solidFill>
            <a:miter lim="800000"/>
            <a:headEnd/>
            <a:tailEnd/>
          </a:ln>
          <a:effectLst>
            <a:outerShdw blurRad="50800" dist="38100" dir="2700000" algn="tl" rotWithShape="0">
              <a:srgbClr val="000000">
                <a:alpha val="43000"/>
              </a:srgbClr>
            </a:outerShdw>
          </a:effectLst>
        </p:spPr>
      </p:pic>
      <p:pic>
        <p:nvPicPr>
          <p:cNvPr id="13" name="Picture 8" descr="meeuw"/>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10800000" flipV="1">
            <a:off x="7579729" y="315082"/>
            <a:ext cx="695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meeuw"/>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10800000" flipV="1">
            <a:off x="7018374" y="-76580"/>
            <a:ext cx="695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891436" y="445717"/>
            <a:ext cx="6815174"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err="1">
                <a:ln>
                  <a:noFill/>
                </a:ln>
                <a:solidFill>
                  <a:srgbClr val="632E62"/>
                </a:solidFill>
                <a:effectLst/>
                <a:uLnTx/>
                <a:uFillTx/>
                <a:latin typeface="Trebuchet MS" panose="020B0603020202020204"/>
                <a:ea typeface="+mn-ea"/>
                <a:cs typeface="+mn-cs"/>
              </a:rPr>
              <a:t>E</a:t>
            </a:r>
            <a:r>
              <a:rPr kumimoji="0" lang="nl-NL" sz="4400" b="1" i="1" u="none" strike="noStrike" kern="1200" cap="none" spc="0" normalizeH="0" baseline="0" noProof="0" dirty="0" err="1">
                <a:ln>
                  <a:noFill/>
                </a:ln>
                <a:solidFill>
                  <a:srgbClr val="632E62"/>
                </a:solidFill>
                <a:effectLst/>
                <a:uLnTx/>
                <a:uFillTx/>
                <a:latin typeface="Trebuchet MS" panose="020B0603020202020204"/>
                <a:ea typeface="+mn-ea"/>
                <a:cs typeface="+mn-cs"/>
              </a:rPr>
              <a:t>doek</a:t>
            </a:r>
            <a:r>
              <a:rPr kumimoji="0" lang="nl-NL" sz="4400" b="1" i="0" u="none" strike="noStrike" kern="1200" cap="none" spc="0" normalizeH="0" baseline="0" noProof="0" dirty="0" err="1">
                <a:ln>
                  <a:noFill/>
                </a:ln>
                <a:solidFill>
                  <a:srgbClr val="632E62"/>
                </a:solidFill>
                <a:effectLst/>
                <a:uLnTx/>
                <a:uFillTx/>
                <a:latin typeface="Trebuchet MS" panose="020B0603020202020204"/>
                <a:ea typeface="+mn-ea"/>
                <a:cs typeface="+mn-cs"/>
              </a:rPr>
              <a:t>atie</a:t>
            </a:r>
            <a:endParaRPr kumimoji="0" lang="nl-NL" sz="4400" b="1" i="0" u="none" strike="noStrike" kern="1200" cap="none" spc="0" normalizeH="0" baseline="0" noProof="0" dirty="0">
              <a:ln>
                <a:noFill/>
              </a:ln>
              <a:solidFill>
                <a:srgbClr val="632E62"/>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632E62"/>
                </a:solidFill>
                <a:effectLst/>
                <a:uLnTx/>
                <a:uFillTx/>
                <a:latin typeface="Trebuchet MS" panose="020B0603020202020204"/>
                <a:ea typeface="+mn-ea"/>
                <a:cs typeface="+mn-cs"/>
              </a:rPr>
              <a:t>Beleven, voelen, fantaseren. Leren wordt als ademhalen. </a:t>
            </a:r>
            <a:endParaRPr kumimoji="0" lang="nl-NL" sz="3600" b="1" i="0" u="none" strike="noStrike" kern="1200" cap="none" spc="0" normalizeH="0" baseline="0" noProof="0" dirty="0">
              <a:ln>
                <a:noFill/>
              </a:ln>
              <a:solidFill>
                <a:srgbClr val="632E62"/>
              </a:solidFill>
              <a:effectLst/>
              <a:uLnTx/>
              <a:uFillTx/>
              <a:latin typeface="Trebuchet MS" panose="020B0603020202020204"/>
              <a:ea typeface="+mn-ea"/>
              <a:cs typeface="+mn-cs"/>
            </a:endParaRPr>
          </a:p>
        </p:txBody>
      </p:sp>
      <p:sp>
        <p:nvSpPr>
          <p:cNvPr id="5" name="Rechthoek 4"/>
          <p:cNvSpPr/>
          <p:nvPr/>
        </p:nvSpPr>
        <p:spPr>
          <a:xfrm>
            <a:off x="1582489" y="2721496"/>
            <a:ext cx="5184576"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4" name="Rechthoek 3">
            <a:extLst>
              <a:ext uri="{FF2B5EF4-FFF2-40B4-BE49-F238E27FC236}">
                <a16:creationId xmlns:a16="http://schemas.microsoft.com/office/drawing/2014/main" id="{E359225A-79BA-44B6-ADFA-D606FADC9C24}"/>
              </a:ext>
            </a:extLst>
          </p:cNvPr>
          <p:cNvSpPr/>
          <p:nvPr/>
        </p:nvSpPr>
        <p:spPr>
          <a:xfrm>
            <a:off x="862855" y="5258905"/>
            <a:ext cx="6815173" cy="123110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t>Een workshop met veel kleur en klank </a:t>
            </a:r>
            <a:b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br>
            <a: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t>en vele geuren zweven</a:t>
            </a:r>
            <a:b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br>
            <a: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t>dan breekt acuut de passie los</a:t>
            </a:r>
            <a:b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br>
            <a:r>
              <a:rPr kumimoji="0" lang="nl-NL" sz="1600" b="0" i="0" u="none" strike="noStrike" kern="1200" cap="none" spc="0" normalizeH="0" baseline="0" noProof="0" dirty="0">
                <a:ln>
                  <a:noFill/>
                </a:ln>
                <a:solidFill>
                  <a:srgbClr val="632E62"/>
                </a:solidFill>
                <a:effectLst/>
                <a:uLnTx/>
                <a:uFillTx/>
                <a:latin typeface="Trebuchet MS" panose="020B0603020202020204"/>
                <a:ea typeface="+mn-ea"/>
                <a:cs typeface="+mn-cs"/>
              </a:rPr>
              <a:t>je gaat dan wat beleven!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632E62"/>
                </a:solidFill>
                <a:effectLst/>
                <a:uLnTx/>
                <a:uFillTx/>
                <a:latin typeface="Trebuchet MS" panose="020B0603020202020204"/>
                <a:ea typeface="+mn-ea"/>
                <a:cs typeface="+mn-cs"/>
              </a:rPr>
              <a:t>Joke Bot</a:t>
            </a:r>
          </a:p>
        </p:txBody>
      </p:sp>
      <p:sp>
        <p:nvSpPr>
          <p:cNvPr id="9" name="Tekstvak 8">
            <a:extLst>
              <a:ext uri="{FF2B5EF4-FFF2-40B4-BE49-F238E27FC236}">
                <a16:creationId xmlns:a16="http://schemas.microsoft.com/office/drawing/2014/main" id="{538A556B-5664-4313-AF5B-3EB1F4BE3634}"/>
              </a:ext>
            </a:extLst>
          </p:cNvPr>
          <p:cNvSpPr txBox="1"/>
          <p:nvPr/>
        </p:nvSpPr>
        <p:spPr>
          <a:xfrm>
            <a:off x="8534400" y="4659086"/>
            <a:ext cx="18473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Tekstvak 5">
            <a:extLst>
              <a:ext uri="{FF2B5EF4-FFF2-40B4-BE49-F238E27FC236}">
                <a16:creationId xmlns:a16="http://schemas.microsoft.com/office/drawing/2014/main" id="{23BD8EC2-D25C-4932-8E69-463703DDC51B}"/>
              </a:ext>
            </a:extLst>
          </p:cNvPr>
          <p:cNvSpPr txBox="1"/>
          <p:nvPr/>
        </p:nvSpPr>
        <p:spPr>
          <a:xfrm>
            <a:off x="8464680" y="991786"/>
            <a:ext cx="3430680" cy="2677656"/>
          </a:xfrm>
          <a:prstGeom prst="rect">
            <a:avLst/>
          </a:prstGeom>
          <a:solidFill>
            <a:srgbClr val="E630A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Trebuchet MS" panose="020B0603020202020204"/>
                <a:ea typeface="+mn-ea"/>
                <a:cs typeface="+mn-cs"/>
              </a:rPr>
              <a:t>Ruizen, ritselen en suizen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Doeken zijn een goed bindmiddel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Ze zijn verweven met ons bestaan.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Doeken zijn kleurrijk, geven warmte af.  Beschermen.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Ze zijn lichtvangers, betekenisdragers.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Doeken zijn sensueel, doorschijnend.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Ze zijn verhullend en onthullen.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Doeken zijn glansrijk en theatraal.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Ze brengen de draden samen.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Trebuchet MS" panose="020B0603020202020204"/>
                <a:ea typeface="+mn-ea"/>
                <a:cs typeface="+mn-cs"/>
              </a:rPr>
              <a:t>( Ariene van Westen)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 name="Tekstvak 2">
            <a:extLst>
              <a:ext uri="{FF2B5EF4-FFF2-40B4-BE49-F238E27FC236}">
                <a16:creationId xmlns:a16="http://schemas.microsoft.com/office/drawing/2014/main" id="{9E5F3C5B-B11D-4E83-8AB0-7AE1BB20F341}"/>
              </a:ext>
            </a:extLst>
          </p:cNvPr>
          <p:cNvSpPr txBox="1"/>
          <p:nvPr/>
        </p:nvSpPr>
        <p:spPr>
          <a:xfrm>
            <a:off x="8464680" y="3627403"/>
            <a:ext cx="3430680" cy="2462213"/>
          </a:xfrm>
          <a:prstGeom prst="rect">
            <a:avLst/>
          </a:prstGeom>
          <a:solidFill>
            <a:srgbClr val="E630A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Trebuchet MS" panose="020B0603020202020204"/>
                <a:ea typeface="+mn-ea"/>
                <a:cs typeface="+mn-cs"/>
              </a:rPr>
              <a:t>Omarm </a:t>
            </a:r>
            <a:r>
              <a:rPr kumimoji="0" lang="nl-NL" sz="1400" b="1" i="0" u="none" strike="noStrike" kern="1200" cap="none" spc="0" normalizeH="0" baseline="0" noProof="0" dirty="0" err="1">
                <a:ln>
                  <a:noFill/>
                </a:ln>
                <a:solidFill>
                  <a:prstClr val="white"/>
                </a:solidFill>
                <a:effectLst/>
                <a:uLnTx/>
                <a:uFillTx/>
                <a:latin typeface="Trebuchet MS" panose="020B0603020202020204"/>
                <a:ea typeface="+mn-ea"/>
                <a:cs typeface="+mn-cs"/>
              </a:rPr>
              <a:t>ed</a:t>
            </a:r>
            <a:r>
              <a:rPr kumimoji="0" lang="nl-NL" sz="1400" b="1" i="1" u="none" strike="noStrike" kern="1200" cap="none" spc="0" normalizeH="0" baseline="0" noProof="0" dirty="0" err="1">
                <a:ln>
                  <a:noFill/>
                </a:ln>
                <a:solidFill>
                  <a:prstClr val="white"/>
                </a:solidFill>
                <a:effectLst/>
                <a:uLnTx/>
                <a:uFillTx/>
                <a:latin typeface="Trebuchet MS" panose="020B0603020202020204"/>
                <a:ea typeface="+mn-ea"/>
                <a:cs typeface="+mn-cs"/>
              </a:rPr>
              <a:t>oek</a:t>
            </a:r>
            <a:r>
              <a:rPr kumimoji="0" lang="nl-NL" sz="1400" b="1" i="0" u="none" strike="noStrike" kern="1200" cap="none" spc="0" normalizeH="0" baseline="0" noProof="0" dirty="0" err="1">
                <a:ln>
                  <a:noFill/>
                </a:ln>
                <a:solidFill>
                  <a:prstClr val="white"/>
                </a:solidFill>
                <a:effectLst/>
                <a:uLnTx/>
                <a:uFillTx/>
                <a:latin typeface="Trebuchet MS" panose="020B0603020202020204"/>
                <a:ea typeface="+mn-ea"/>
                <a:cs typeface="+mn-cs"/>
              </a:rPr>
              <a:t>atie</a:t>
            </a:r>
            <a:endParaRPr kumimoji="0" lang="nl-NL" sz="1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Met liefde naar school zonder spijbeldrang,</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leer ik creatief beleven, herkennen , inzien,voelen en fantaseren.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De ruimte benutten in optima forma.</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Zie ik blind , hoor ik doof ,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ervaar ik ruimte in mijn hoofd als oneindig.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rPr>
              <a:t>Wordt leren als ademhalen.</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Trebuchet MS" panose="020B0603020202020204"/>
                <a:ea typeface="+mn-ea"/>
                <a:cs typeface="+mn-cs"/>
              </a:rPr>
              <a:t>( Joke Bot</a:t>
            </a:r>
            <a:r>
              <a:rPr kumimoji="0" lang="nl-NL"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pic>
        <p:nvPicPr>
          <p:cNvPr id="14" name="Afbeelding 13">
            <a:extLst>
              <a:ext uri="{FF2B5EF4-FFF2-40B4-BE49-F238E27FC236}">
                <a16:creationId xmlns:a16="http://schemas.microsoft.com/office/drawing/2014/main" id="{2A5DD214-FDA3-405F-9EC3-2F79B1096165}"/>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spTree>
    <p:extLst>
      <p:ext uri="{BB962C8B-B14F-4D97-AF65-F5344CB8AC3E}">
        <p14:creationId xmlns:p14="http://schemas.microsoft.com/office/powerpoint/2010/main" val="278831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C491-BD0F-43C6-B8F8-64D602DA2D71}"/>
              </a:ext>
            </a:extLst>
          </p:cNvPr>
          <p:cNvSpPr>
            <a:spLocks noGrp="1"/>
          </p:cNvSpPr>
          <p:nvPr>
            <p:ph type="ctrTitle"/>
          </p:nvPr>
        </p:nvSpPr>
        <p:spPr>
          <a:xfrm>
            <a:off x="5139868" y="4499277"/>
            <a:ext cx="6904086" cy="522215"/>
          </a:xfrm>
        </p:spPr>
        <p:txBody>
          <a:bodyPr anchor="ctr">
            <a:noAutofit/>
          </a:bodyPr>
          <a:lstStyle/>
          <a:p>
            <a:pPr algn="l"/>
            <a:r>
              <a:rPr lang="nl-NL" sz="4000" b="1" dirty="0">
                <a:solidFill>
                  <a:srgbClr val="92278F">
                    <a:lumMod val="75000"/>
                  </a:srgbClr>
                </a:solidFill>
                <a:latin typeface="Trebuchet MS" panose="020B0603020202020204"/>
              </a:rPr>
              <a:t>Leren en leren kennen</a:t>
            </a:r>
            <a:endParaRPr lang="nl-NL" sz="4800" b="1" dirty="0"/>
          </a:p>
        </p:txBody>
      </p:sp>
      <p:sp>
        <p:nvSpPr>
          <p:cNvPr id="3" name="Subtitle 2">
            <a:extLst>
              <a:ext uri="{FF2B5EF4-FFF2-40B4-BE49-F238E27FC236}">
                <a16:creationId xmlns:a16="http://schemas.microsoft.com/office/drawing/2014/main" id="{181D6244-1678-4908-BA52-DEF004F5E992}"/>
              </a:ext>
            </a:extLst>
          </p:cNvPr>
          <p:cNvSpPr>
            <a:spLocks noGrp="1"/>
          </p:cNvSpPr>
          <p:nvPr>
            <p:ph type="subTitle" idx="1"/>
          </p:nvPr>
        </p:nvSpPr>
        <p:spPr>
          <a:xfrm>
            <a:off x="5139868" y="5021492"/>
            <a:ext cx="6464944" cy="1287625"/>
          </a:xfrm>
        </p:spPr>
        <p:txBody>
          <a:bodyPr>
            <a:noAutofit/>
          </a:bodyPr>
          <a:lstStyle/>
          <a:p>
            <a:pPr lvl="0" algn="l" defTabSz="457200">
              <a:lnSpc>
                <a:spcPct val="120000"/>
              </a:lnSpc>
              <a:spcBef>
                <a:spcPts val="0"/>
              </a:spcBef>
              <a:defRPr/>
            </a:pPr>
            <a:r>
              <a:rPr lang="nl-NL" sz="1200" dirty="0">
                <a:solidFill>
                  <a:srgbClr val="632E62"/>
                </a:solidFill>
                <a:latin typeface="Trebuchet MS" panose="020B0603020202020204"/>
              </a:rPr>
              <a:t>Bij Space Station you’ll never walk alone. Het klaslokaal is uitgegroeid tot een hotspot van ontmoeting voor jou als student. Naast je medestudenten, leer je de vaste vrijwilligers en het </a:t>
            </a:r>
            <a:r>
              <a:rPr lang="nl-NL" sz="1200" dirty="0" err="1">
                <a:solidFill>
                  <a:srgbClr val="632E62"/>
                </a:solidFill>
                <a:latin typeface="Trebuchet MS" panose="020B0603020202020204"/>
              </a:rPr>
              <a:t>flexteam</a:t>
            </a:r>
            <a:r>
              <a:rPr lang="nl-NL" sz="1200" dirty="0">
                <a:solidFill>
                  <a:srgbClr val="632E62"/>
                </a:solidFill>
                <a:latin typeface="Trebuchet MS" panose="020B0603020202020204"/>
              </a:rPr>
              <a:t> kennen. Je ontmoet leerlingen van Pieter Zeeman die met plezier de proeverij verzorgen, anderen helpen met het decor en doen mee met de scenario’s. Je maakt kennis met nationale theatermakers. Naast de professionele muzikanten, ontmoet je een reeks lokale muzikanten en artiesten die de workshops versterken.</a:t>
            </a:r>
          </a:p>
          <a:p>
            <a:pPr algn="l">
              <a:lnSpc>
                <a:spcPct val="120000"/>
              </a:lnSpc>
            </a:pPr>
            <a:endParaRPr lang="nl-NL" sz="1200" dirty="0"/>
          </a:p>
        </p:txBody>
      </p:sp>
      <p:pic>
        <p:nvPicPr>
          <p:cNvPr id="8" name="Afbeelding 6">
            <a:extLst>
              <a:ext uri="{FF2B5EF4-FFF2-40B4-BE49-F238E27FC236}">
                <a16:creationId xmlns:a16="http://schemas.microsoft.com/office/drawing/2014/main" id="{CD18FC5A-37A8-4811-9CAE-9660C5A3B6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
            <a:ext cx="4848284" cy="4359438"/>
          </a:xfrm>
          <a:prstGeom prst="rect">
            <a:avLst/>
          </a:prstGeom>
        </p:spPr>
      </p:pic>
      <p:pic>
        <p:nvPicPr>
          <p:cNvPr id="4" name="Tijdelijke aanduiding voor inhoud 5">
            <a:extLst>
              <a:ext uri="{FF2B5EF4-FFF2-40B4-BE49-F238E27FC236}">
                <a16:creationId xmlns:a16="http://schemas.microsoft.com/office/drawing/2014/main" id="{76115750-CC5C-4B9D-976D-E76780213B1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2" b="-2"/>
          <a:stretch/>
        </p:blipFill>
        <p:spPr>
          <a:xfrm>
            <a:off x="20" y="4472610"/>
            <a:ext cx="4848284" cy="2385390"/>
          </a:xfrm>
          <a:prstGeom prst="rect">
            <a:avLst/>
          </a:prstGeom>
        </p:spPr>
      </p:pic>
      <p:pic>
        <p:nvPicPr>
          <p:cNvPr id="9" name="Content Placeholder 4">
            <a:extLst>
              <a:ext uri="{FF2B5EF4-FFF2-40B4-BE49-F238E27FC236}">
                <a16:creationId xmlns:a16="http://schemas.microsoft.com/office/drawing/2014/main" id="{67426554-B310-4A0A-BA84-A83660D0AF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9708" y="-1"/>
            <a:ext cx="7162292" cy="4359440"/>
          </a:xfrm>
          <a:prstGeom prst="rect">
            <a:avLst/>
          </a:prstGeom>
        </p:spPr>
      </p:pic>
      <p:pic>
        <p:nvPicPr>
          <p:cNvPr id="7" name="Afbeelding 6">
            <a:extLst>
              <a:ext uri="{FF2B5EF4-FFF2-40B4-BE49-F238E27FC236}">
                <a16:creationId xmlns:a16="http://schemas.microsoft.com/office/drawing/2014/main" id="{264EFEF2-D975-47C0-9467-AAE0DC873F85}"/>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9450305" y="6104248"/>
            <a:ext cx="2446748" cy="547788"/>
          </a:xfrm>
          <a:prstGeom prst="rect">
            <a:avLst/>
          </a:prstGeom>
          <a:noFill/>
          <a:ln>
            <a:noFill/>
          </a:ln>
        </p:spPr>
      </p:pic>
      <p:pic>
        <p:nvPicPr>
          <p:cNvPr id="10" name="Picture 8" descr="meeuw">
            <a:extLst>
              <a:ext uri="{FF2B5EF4-FFF2-40B4-BE49-F238E27FC236}">
                <a16:creationId xmlns:a16="http://schemas.microsoft.com/office/drawing/2014/main" id="{BE840A97-DC93-4831-A447-A2662A5FFCD1}"/>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10800000" flipV="1">
            <a:off x="231680" y="107977"/>
            <a:ext cx="695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638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799BB1E-C534-49D3-A9E8-5CBB04A9A7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a:stretch/>
        </p:blipFill>
        <p:spPr>
          <a:xfrm>
            <a:off x="0" y="0"/>
            <a:ext cx="8668512" cy="6857990"/>
          </a:xfrm>
          <a:prstGeom prst="rect">
            <a:avLst/>
          </a:prstGeom>
        </p:spPr>
      </p:pic>
      <p:sp>
        <p:nvSpPr>
          <p:cNvPr id="22" name="Rectangle 21">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5831A8-D4D7-4EA9-BE51-7CBA159A4DD2}"/>
              </a:ext>
            </a:extLst>
          </p:cNvPr>
          <p:cNvSpPr>
            <a:spLocks noGrp="1"/>
          </p:cNvSpPr>
          <p:nvPr>
            <p:ph type="ctrTitle"/>
          </p:nvPr>
        </p:nvSpPr>
        <p:spPr>
          <a:xfrm>
            <a:off x="8664707" y="219138"/>
            <a:ext cx="3203450" cy="4183884"/>
          </a:xfrm>
        </p:spPr>
        <p:txBody>
          <a:bodyPr anchor="b">
            <a:normAutofit/>
          </a:bodyPr>
          <a:lstStyle/>
          <a:p>
            <a:pPr algn="l"/>
            <a:br>
              <a:rPr lang="nl-NL" sz="1200" dirty="0"/>
            </a:br>
            <a:endParaRPr lang="nl-NL" sz="1200" dirty="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094C90D-9037-426B-B77C-7CFBD47D8553}"/>
              </a:ext>
            </a:extLst>
          </p:cNvPr>
          <p:cNvSpPr/>
          <p:nvPr/>
        </p:nvSpPr>
        <p:spPr>
          <a:xfrm>
            <a:off x="9629193" y="298581"/>
            <a:ext cx="2350286" cy="63827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Spelen wij, jij en ik,</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wij mens zo mens,</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spel de hoogste ernst,</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ernst het hoogste spel,</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spelen wij, winden wij</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het licht om onze vinger,</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zien wij wat we dromen,</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dromen wij wat we zien,</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o wij, vertellen wij</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in geuren en kleuren</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het verhaal van ons hart,</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zingen wij ons een weg</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van laag naar hoog,</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van hoog naar laag,</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o wij, jij en ik,</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spelen wij, delen</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en vermenigvuldigen wij,</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zoveel ruimte,</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oneindige ruimte,</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ruimte om mens te zijn,</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hartgrondig en feestelijk</a:t>
            </a: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mens.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Hans Bouma</a:t>
            </a:r>
          </a:p>
        </p:txBody>
      </p:sp>
      <p:sp>
        <p:nvSpPr>
          <p:cNvPr id="11" name="Subtitle 9">
            <a:extLst>
              <a:ext uri="{FF2B5EF4-FFF2-40B4-BE49-F238E27FC236}">
                <a16:creationId xmlns:a16="http://schemas.microsoft.com/office/drawing/2014/main" id="{AD21D882-3966-48C7-AC9C-2B5510127D4A}"/>
              </a:ext>
            </a:extLst>
          </p:cNvPr>
          <p:cNvSpPr txBox="1">
            <a:spLocks/>
          </p:cNvSpPr>
          <p:nvPr/>
        </p:nvSpPr>
        <p:spPr>
          <a:xfrm>
            <a:off x="6224631" y="4546920"/>
            <a:ext cx="2994869" cy="1508105"/>
          </a:xfrm>
          <a:prstGeom prst="rect">
            <a:avLst/>
          </a:prstGeom>
          <a:noFill/>
          <a:ln>
            <a:solidFill>
              <a:schemeClr val="bg1"/>
            </a:solid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92278F">
                    <a:lumMod val="75000"/>
                  </a:srgbClr>
                </a:solidFill>
                <a:effectLst/>
                <a:uLnTx/>
                <a:uFillTx/>
                <a:latin typeface="Trebuchet MS" panose="020B0603020202020204"/>
                <a:ea typeface="+mn-ea"/>
                <a:cs typeface="+mn-cs"/>
              </a:rPr>
              <a:t>Hartgrondig en feestelijk</a:t>
            </a:r>
            <a:endParaRPr kumimoji="0" lang="nl-NL" sz="2800" b="1" i="0" u="none" strike="noStrike" kern="1200" cap="none" spc="0" normalizeH="0" baseline="0" noProof="0" dirty="0">
              <a:ln>
                <a:noFill/>
              </a:ln>
              <a:solidFill>
                <a:srgbClr val="632E6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632E62"/>
                </a:solidFill>
                <a:effectLst/>
                <a:uLnTx/>
                <a:uFillTx/>
                <a:latin typeface="Calibri" panose="020F0502020204030204" pitchFamily="34" charset="0"/>
                <a:ea typeface="+mn-ea"/>
                <a:cs typeface="Times New Roman" panose="02020603050405020304" pitchFamily="18" charset="0"/>
              </a:rPr>
              <a:t>Met dank aan dichter Hans Bouma die het gedicht SPELEN WIJ speciaal voor de studenten  van Space Station schreef. </a:t>
            </a:r>
          </a:p>
        </p:txBody>
      </p:sp>
      <p:sp>
        <p:nvSpPr>
          <p:cNvPr id="13" name="TextBox 12">
            <a:extLst>
              <a:ext uri="{FF2B5EF4-FFF2-40B4-BE49-F238E27FC236}">
                <a16:creationId xmlns:a16="http://schemas.microsoft.com/office/drawing/2014/main" id="{F2F73980-5A2F-4B91-B7CE-2065143A178E}"/>
              </a:ext>
            </a:extLst>
          </p:cNvPr>
          <p:cNvSpPr txBox="1"/>
          <p:nvPr/>
        </p:nvSpPr>
        <p:spPr>
          <a:xfrm>
            <a:off x="7776595" y="561732"/>
            <a:ext cx="77679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Trebuchet MS" panose="020B0603020202020204"/>
                <a:ea typeface="+mn-ea"/>
                <a:cs typeface="+mn-cs"/>
              </a:rPr>
              <a:t>S</a:t>
            </a:r>
          </a:p>
        </p:txBody>
      </p:sp>
      <p:cxnSp>
        <p:nvCxnSpPr>
          <p:cNvPr id="7" name="Straight Connector 6">
            <a:extLst>
              <a:ext uri="{FF2B5EF4-FFF2-40B4-BE49-F238E27FC236}">
                <a16:creationId xmlns:a16="http://schemas.microsoft.com/office/drawing/2014/main" id="{FA0EC349-811B-40D8-92AA-C099E5406C72}"/>
              </a:ext>
            </a:extLst>
          </p:cNvPr>
          <p:cNvCxnSpPr>
            <a:cxnSpLocks/>
          </p:cNvCxnSpPr>
          <p:nvPr/>
        </p:nvCxnSpPr>
        <p:spPr>
          <a:xfrm>
            <a:off x="8154099" y="4546920"/>
            <a:ext cx="151001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BAAEAA-A408-4B47-9A11-6F96A85228DA}"/>
              </a:ext>
            </a:extLst>
          </p:cNvPr>
          <p:cNvCxnSpPr>
            <a:cxnSpLocks/>
          </p:cNvCxnSpPr>
          <p:nvPr/>
        </p:nvCxnSpPr>
        <p:spPr>
          <a:xfrm flipV="1">
            <a:off x="7776595" y="4546920"/>
            <a:ext cx="396946" cy="1"/>
          </a:xfrm>
          <a:prstGeom prst="line">
            <a:avLst/>
          </a:prstGeom>
          <a:ln w="38100">
            <a:solidFill>
              <a:srgbClr val="060504"/>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6AC3366-63A9-434C-A791-62B40B91FB68}"/>
              </a:ext>
            </a:extLst>
          </p:cNvPr>
          <p:cNvSpPr/>
          <p:nvPr/>
        </p:nvSpPr>
        <p:spPr>
          <a:xfrm>
            <a:off x="6224631" y="328681"/>
            <a:ext cx="2994869" cy="646331"/>
          </a:xfrm>
          <a:prstGeom prst="rect">
            <a:avLst/>
          </a:prstGeom>
        </p:spPr>
        <p:txBody>
          <a:bodyPr wrap="square">
            <a:spAutoFit/>
          </a:bodyPr>
          <a:lstStyle/>
          <a:p>
            <a:pPr lvl="0">
              <a:defRPr/>
            </a:pPr>
            <a:r>
              <a:rPr lang="nl-NL" sz="3600" b="1" dirty="0">
                <a:solidFill>
                  <a:srgbClr val="92278F">
                    <a:lumMod val="75000"/>
                  </a:srgbClr>
                </a:solidFill>
                <a:latin typeface="Trebuchet MS" panose="020B0603020202020204"/>
              </a:rPr>
              <a:t>SPELEN WIJ</a:t>
            </a:r>
            <a:endParaRPr lang="nl-NL" sz="2400" b="1" dirty="0">
              <a:solidFill>
                <a:prstClr val="black"/>
              </a:solidFill>
              <a:latin typeface="Trebuchet MS" panose="020B0603020202020204"/>
            </a:endParaRPr>
          </a:p>
        </p:txBody>
      </p:sp>
    </p:spTree>
    <p:extLst>
      <p:ext uri="{BB962C8B-B14F-4D97-AF65-F5344CB8AC3E}">
        <p14:creationId xmlns:p14="http://schemas.microsoft.com/office/powerpoint/2010/main" val="233144644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5716</TotalTime>
  <Words>3621</Words>
  <Application>Microsoft Office PowerPoint</Application>
  <PresentationFormat>Breedbeeld</PresentationFormat>
  <Paragraphs>281</Paragraphs>
  <Slides>26</Slides>
  <Notes>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26</vt:i4>
      </vt:variant>
    </vt:vector>
  </HeadingPairs>
  <TitlesOfParts>
    <vt:vector size="34" baseType="lpstr">
      <vt:lpstr>Arial</vt:lpstr>
      <vt:lpstr>Arial Black</vt:lpstr>
      <vt:lpstr>Calibri</vt:lpstr>
      <vt:lpstr>Calibri Light</vt:lpstr>
      <vt:lpstr>Trebuchet MS</vt:lpstr>
      <vt:lpstr>Wingdings 3</vt:lpstr>
      <vt:lpstr>Office Theme</vt:lpstr>
      <vt:lpstr>Facet</vt:lpstr>
      <vt:lpstr>Een leerweg met lichtpunten </vt:lpstr>
      <vt:lpstr>PowerPoint-presentatie</vt:lpstr>
      <vt:lpstr>PowerPoint-presentatie</vt:lpstr>
      <vt:lpstr>Ruimte voor ontmoeting</vt:lpstr>
      <vt:lpstr>Ruimte voor de scheppende kracht in jezelf </vt:lpstr>
      <vt:lpstr>  Elke mogelijkheid benutten</vt:lpstr>
      <vt:lpstr>PowerPoint-presentatie</vt:lpstr>
      <vt:lpstr>Leren en leren kennen</vt:lpstr>
      <vt:lpstr> </vt:lpstr>
      <vt:lpstr>  </vt:lpstr>
      <vt:lpstr>PowerPoint-presentatie</vt:lpstr>
      <vt:lpstr>PowerPoint-presentatie</vt:lpstr>
      <vt:lpstr>Varen en ervaren  Het spettert bij Space Station. Probeer dan maar droog te blijven! De studenten spetteren mee of duiken weg. Varen en ervaren, dat doen ze regelmatig tijdens de toneeltrainingen. Met kleuren en geuren, met vogelzang en windkracht 9. En als spetterende slotact, daalt de avond als een warme deken op jou neer. De workshops bieden een zee van sensaties en een palet van uitdagingen aan Wouter Schipper, Iris Louwaerts en de andere studenten.  SpaceStation@Sea Toneelworkshop Welkom in Zeeland, donderdag 9 mei 2019. De ruimte kleurt blauw en geel. Het tastbare decor is speciaal ontworpen voor studenten met een intensieve hulpvraag. Zee-land: zand en zee, zeilen, zinken, zout en zoet, zeemeeuw en zeeman , zeevissen en zeewind en een zwoele zonsondergang - het scenario schrijft zichzelf! “Wie het landschapsdecor niet kan zien, kan het wel ruiken. Wie het niet kan horen, kan het aanraken. Wie het niet kan begrijpen, kan de saamhorigheid en live muziek als een warme deken om zich heen voelen”, aldus coördinator Ariene van Westen.   </vt:lpstr>
      <vt:lpstr>PowerPoint-presentatie</vt:lpstr>
      <vt:lpstr>PowerPoint-presentatie</vt:lpstr>
      <vt:lpstr>Leerlingen aan de slag voor Space</vt:lpstr>
      <vt:lpstr>PowerPoint-presentatie</vt:lpstr>
      <vt:lpstr>PowerPoint-presentatie</vt:lpstr>
      <vt:lpstr>PowerPoint-presentatie</vt:lpstr>
      <vt:lpstr>        </vt:lpstr>
      <vt:lpstr>Wat hebben we in 2019 gedaan?</vt:lpstr>
      <vt:lpstr>PowerPoint-presentatie</vt:lpstr>
      <vt:lpstr>Ik kan. Ik kan. Ik kan. </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leerweg met lichtpuntjes</dc:title>
  <dc:creator>Gebruiker</dc:creator>
  <cp:lastModifiedBy>Jurgen Wirtz</cp:lastModifiedBy>
  <cp:revision>299</cp:revision>
  <dcterms:created xsi:type="dcterms:W3CDTF">2020-04-10T15:36:59Z</dcterms:created>
  <dcterms:modified xsi:type="dcterms:W3CDTF">2020-05-29T08:02:49Z</dcterms:modified>
</cp:coreProperties>
</file>